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2" r:id="rId2"/>
    <p:sldId id="256" r:id="rId3"/>
    <p:sldId id="257" r:id="rId4"/>
    <p:sldId id="263" r:id="rId5"/>
    <p:sldId id="258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0A12"/>
    <a:srgbClr val="FED0D0"/>
    <a:srgbClr val="FF8F8F"/>
    <a:srgbClr val="D3464A"/>
    <a:srgbClr val="EE0000"/>
    <a:srgbClr val="C5AE8D"/>
    <a:srgbClr val="1D1B15"/>
    <a:srgbClr val="413D32"/>
    <a:srgbClr val="460000"/>
    <a:srgbClr val="8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950" y="8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0E4193-59AC-41F6-A144-CF273C85A415}" type="datetimeFigureOut">
              <a:rPr lang="en-GB" smtClean="0"/>
              <a:t>08/08/2025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276D1-08AF-4859-8431-57C4E73001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601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276D1-08AF-4859-8431-57C4E730014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794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F6801-7DFB-5077-BBE7-83C113621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0DA8EB-EA62-0E84-AC95-364A1ED85B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35699A-A7CE-9233-B7BD-2284658BC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7D7460-8D53-D581-4AA6-94290A8B1E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276D1-08AF-4859-8431-57C4E730014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661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B075D-C3BF-D519-73A7-FADEFE435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797D6E-FACC-2CF8-89BC-25D2A731DC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4EBBB-D581-F8B8-A234-08D216802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5775E-51AA-4F7E-A5D5-B78CEB2B706E}" type="datetimeFigureOut">
              <a:rPr lang="en-GB" smtClean="0"/>
              <a:t>08/08/2025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F852F-7339-6964-D40F-9FE748362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0E687-4866-AA03-65C7-78F2BE0DB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C740-85AA-4FF8-8FC9-1E3782EFEB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3477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51902-A6BC-8A77-0125-5B3C7B340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3F1B87-9089-B5F9-7990-D54AB1C44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35FB7-3F1F-7D40-81B7-CF64A0883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5775E-51AA-4F7E-A5D5-B78CEB2B706E}" type="datetimeFigureOut">
              <a:rPr lang="en-GB" smtClean="0"/>
              <a:t>08/08/2025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3C6E9-E8E2-EC8E-0E9D-DC14AB3A2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2EA21-3D8C-914B-C445-BCAD117FC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C740-85AA-4FF8-8FC9-1E3782EFEB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9751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3BB883-A9B6-098B-103B-FB992AC07D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52C267-9FC2-A25B-CAC9-DAB08A69A8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E3CA3-C7F2-4CDA-FFDF-84FB02CC1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5775E-51AA-4F7E-A5D5-B78CEB2B706E}" type="datetimeFigureOut">
              <a:rPr lang="en-GB" smtClean="0"/>
              <a:t>08/08/2025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613F1-434C-12EC-9243-2DCBEDECB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17383-F2A4-BFFE-2282-F96232512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C740-85AA-4FF8-8FC9-1E3782EFEB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0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59510-9894-7CF5-D8BC-82BEBD24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436C1-E19C-C347-B93F-2F7CC09C8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44A75-8908-785E-F74C-E0C77AB98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5775E-51AA-4F7E-A5D5-B78CEB2B706E}" type="datetimeFigureOut">
              <a:rPr lang="en-GB" smtClean="0"/>
              <a:t>08/08/2025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25B68-399B-0C21-B929-2AE798141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BDB0F-D397-8BA1-7FBE-A68345AC8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C740-85AA-4FF8-8FC9-1E3782EFEB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0534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A5114-9534-2DC3-421F-9C052394B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0A24E-09E5-4DFD-22D3-C0BFEFDAF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DF737-EC9A-6A1E-0EAC-40CD01E74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5775E-51AA-4F7E-A5D5-B78CEB2B706E}" type="datetimeFigureOut">
              <a:rPr lang="en-GB" smtClean="0"/>
              <a:t>08/08/2025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0F323-A257-6BAD-1474-3A434ACC5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DAC77-A18A-9134-2D70-464B379DE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C740-85AA-4FF8-8FC9-1E3782EFEB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0104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A8FD6-0AEE-BF34-9B0D-A54D23E5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B645A-D7C3-385C-CD52-A55A037B9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703540-6312-AFCD-5A2E-0A8FAE0B0D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2DF2BC-2FB6-3AF0-61C8-E22D0C705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5775E-51AA-4F7E-A5D5-B78CEB2B706E}" type="datetimeFigureOut">
              <a:rPr lang="en-GB" smtClean="0"/>
              <a:t>08/08/2025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B29EC0-A63F-6FC0-471A-C778AC6E4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113780-B64D-1321-8ABD-118BA4C28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C740-85AA-4FF8-8FC9-1E3782EFEB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67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BB1A1-D1B4-AF49-F998-DE8AAAA2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1D92D-B586-6C75-3CF5-7C164B7B3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4A2975-51B1-89B5-9F7D-B16AEA555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F8D4EA-B040-26FA-95DA-1D008D9326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F62C26-A5BB-737C-E585-2C8DCD1B19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ED7EC3-E3A6-C6C4-3A7A-DCC15E022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5775E-51AA-4F7E-A5D5-B78CEB2B706E}" type="datetimeFigureOut">
              <a:rPr lang="en-GB" smtClean="0"/>
              <a:t>08/08/2025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13E0A5-CF43-0FD5-025D-C3DEE1AF1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DD926E-9E46-4637-CB7C-D75B18A41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C740-85AA-4FF8-8FC9-1E3782EFEB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2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E456B-2DE3-2CC2-FC1C-6A8F41F8D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F1F5C3-5C0E-7498-6EC7-9A67BC0B6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5775E-51AA-4F7E-A5D5-B78CEB2B706E}" type="datetimeFigureOut">
              <a:rPr lang="en-GB" smtClean="0"/>
              <a:t>08/08/2025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38AC0-BEF8-4431-C1C0-9646FAB29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6BC818-2712-849A-4032-D110E9C3E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C740-85AA-4FF8-8FC9-1E3782EFEB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7876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4705C7-FABE-39A1-CFF8-A83600E00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5775E-51AA-4F7E-A5D5-B78CEB2B706E}" type="datetimeFigureOut">
              <a:rPr lang="en-GB" smtClean="0"/>
              <a:t>08/08/2025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ABB688-8B4C-ABC1-FB15-FEF6E954F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B8D144-B1C7-DCC7-4ED2-41E62C151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C740-85AA-4FF8-8FC9-1E3782EFEB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115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6F269-6EC1-82E0-FC73-408B6AB69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D3CF8-9D3F-7A29-BF12-D71550710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06164F-D49F-B236-2546-1AD36C7D91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2FAE6-BDD9-4740-7D4D-6804C76AA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5775E-51AA-4F7E-A5D5-B78CEB2B706E}" type="datetimeFigureOut">
              <a:rPr lang="en-GB" smtClean="0"/>
              <a:t>08/08/2025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850A90-5D59-58FF-8BDE-C4621D396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B892F-66D7-481D-BFEB-B8552007E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C740-85AA-4FF8-8FC9-1E3782EFEB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6737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6D394-789E-EBDA-9798-CF767285E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175834-F6DE-390A-6AF7-0E8BEE4EA7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F1155-3430-F3C4-2E0B-B7500952E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BD2620-3F72-F5A4-C600-40D87ECDE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5775E-51AA-4F7E-A5D5-B78CEB2B706E}" type="datetimeFigureOut">
              <a:rPr lang="en-GB" smtClean="0"/>
              <a:t>08/08/2025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9B7A95-EFB7-9891-0217-22506DA3D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598E93-678F-6645-B878-CA716F9EA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C740-85AA-4FF8-8FC9-1E3782EFEB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687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55DC59-4AAE-AF66-BE9F-4C7F03F99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2F46EA-32BD-D987-321D-3F472E419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1954EB-CC54-E215-2729-61ADA166AE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95775E-51AA-4F7E-A5D5-B78CEB2B706E}" type="datetimeFigureOut">
              <a:rPr lang="en-GB" smtClean="0"/>
              <a:t>08/08/2025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698A79-727B-C9F4-A275-36395D994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AD99C-A87E-28F0-6886-FE5EFC094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24C740-85AA-4FF8-8FC9-1E3782EFEB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556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7.pn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9.png"/><Relationship Id="rId5" Type="http://schemas.microsoft.com/office/2007/relationships/hdphoto" Target="../media/hdphoto1.wdp"/><Relationship Id="rId15" Type="http://schemas.openxmlformats.org/officeDocument/2006/relationships/image" Target="../media/image12.pn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0.jpeg"/><Relationship Id="rId5" Type="http://schemas.microsoft.com/office/2007/relationships/hdphoto" Target="../media/hdphoto1.wdp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jpeg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F2BD0-F955-15EB-FF18-3F5B7398BD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6789"/>
            <a:ext cx="9144000" cy="981740"/>
          </a:xfrm>
        </p:spPr>
        <p:txBody>
          <a:bodyPr/>
          <a:lstStyle/>
          <a:p>
            <a:r>
              <a:rPr lang="en-GB" dirty="0"/>
              <a:t>D&amp;D </a:t>
            </a:r>
            <a:r>
              <a:rPr lang="en-GB" dirty="0" err="1"/>
              <a:t>OpenSource</a:t>
            </a:r>
            <a:r>
              <a:rPr lang="en-GB" dirty="0"/>
              <a:t> VTT</a:t>
            </a:r>
          </a:p>
        </p:txBody>
      </p:sp>
    </p:spTree>
    <p:extLst>
      <p:ext uri="{BB962C8B-B14F-4D97-AF65-F5344CB8AC3E}">
        <p14:creationId xmlns:p14="http://schemas.microsoft.com/office/powerpoint/2010/main" val="3786719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Picture 10" descr="TTRPG Battlemap, Spooky Township, Tavern, Shop &amp; Houses. Digital Map.">
            <a:extLst>
              <a:ext uri="{FF2B5EF4-FFF2-40B4-BE49-F238E27FC236}">
                <a16:creationId xmlns:a16="http://schemas.microsoft.com/office/drawing/2014/main" id="{E98DC370-33A6-4BAB-4002-7B01B8789D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92" b="28772"/>
          <a:stretch>
            <a:fillRect/>
          </a:stretch>
        </p:blipFill>
        <p:spPr bwMode="auto">
          <a:xfrm>
            <a:off x="1141020" y="0"/>
            <a:ext cx="11050979" cy="516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5" name="Freeform: Shape 1084">
            <a:extLst>
              <a:ext uri="{FF2B5EF4-FFF2-40B4-BE49-F238E27FC236}">
                <a16:creationId xmlns:a16="http://schemas.microsoft.com/office/drawing/2014/main" id="{38B57A23-7815-23E5-5C15-7022AA0E1FC2}"/>
              </a:ext>
            </a:extLst>
          </p:cNvPr>
          <p:cNvSpPr/>
          <p:nvPr/>
        </p:nvSpPr>
        <p:spPr>
          <a:xfrm>
            <a:off x="0" y="0"/>
            <a:ext cx="12192001" cy="6857998"/>
          </a:xfrm>
          <a:custGeom>
            <a:avLst/>
            <a:gdLst>
              <a:gd name="connsiteX0" fmla="*/ 0 w 12192001"/>
              <a:gd name="connsiteY0" fmla="*/ 0 h 6857998"/>
              <a:gd name="connsiteX1" fmla="*/ 1155286 w 12192001"/>
              <a:gd name="connsiteY1" fmla="*/ 0 h 6857998"/>
              <a:gd name="connsiteX2" fmla="*/ 1155286 w 12192001"/>
              <a:gd name="connsiteY2" fmla="*/ 4985689 h 6857998"/>
              <a:gd name="connsiteX3" fmla="*/ 12192001 w 12192001"/>
              <a:gd name="connsiteY3" fmla="*/ 4985689 h 6857998"/>
              <a:gd name="connsiteX4" fmla="*/ 12192001 w 12192001"/>
              <a:gd name="connsiteY4" fmla="*/ 6857998 h 6857998"/>
              <a:gd name="connsiteX5" fmla="*/ 1155286 w 12192001"/>
              <a:gd name="connsiteY5" fmla="*/ 6857998 h 6857998"/>
              <a:gd name="connsiteX6" fmla="*/ 1 w 12192001"/>
              <a:gd name="connsiteY6" fmla="*/ 6857998 h 6857998"/>
              <a:gd name="connsiteX7" fmla="*/ 0 w 12192001"/>
              <a:gd name="connsiteY7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1" h="6857998">
                <a:moveTo>
                  <a:pt x="0" y="0"/>
                </a:moveTo>
                <a:lnTo>
                  <a:pt x="1155286" y="0"/>
                </a:lnTo>
                <a:lnTo>
                  <a:pt x="1155286" y="4985689"/>
                </a:lnTo>
                <a:lnTo>
                  <a:pt x="12192001" y="4985689"/>
                </a:lnTo>
                <a:lnTo>
                  <a:pt x="12192001" y="6857998"/>
                </a:lnTo>
                <a:lnTo>
                  <a:pt x="1155286" y="6857998"/>
                </a:lnTo>
                <a:lnTo>
                  <a:pt x="1" y="6857998"/>
                </a:lnTo>
                <a:lnTo>
                  <a:pt x="0" y="6857998"/>
                </a:lnTo>
                <a:close/>
              </a:path>
            </a:pathLst>
          </a:custGeom>
          <a:solidFill>
            <a:srgbClr val="1B1A16"/>
          </a:solidFill>
          <a:ln>
            <a:solidFill>
              <a:srgbClr val="7A5D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1047" name="Picture 2" descr="Photo dark and black rock texture background, blank room and studio for present product">
            <a:extLst>
              <a:ext uri="{FF2B5EF4-FFF2-40B4-BE49-F238E27FC236}">
                <a16:creationId xmlns:a16="http://schemas.microsoft.com/office/drawing/2014/main" id="{E96A3108-4441-506C-1BC7-3514ECC106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9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45064" r="72568" b="50000"/>
          <a:stretch>
            <a:fillRect/>
          </a:stretch>
        </p:blipFill>
        <p:spPr bwMode="auto">
          <a:xfrm>
            <a:off x="5597804" y="5147741"/>
            <a:ext cx="349148" cy="38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" descr="Photo dark and black rock texture background, blank room and studio for present product">
            <a:extLst>
              <a:ext uri="{FF2B5EF4-FFF2-40B4-BE49-F238E27FC236}">
                <a16:creationId xmlns:a16="http://schemas.microsoft.com/office/drawing/2014/main" id="{01D58112-2BBE-2FE5-45CB-C15651A0B0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9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45064" r="72568" b="50000"/>
          <a:stretch>
            <a:fillRect/>
          </a:stretch>
        </p:blipFill>
        <p:spPr bwMode="auto">
          <a:xfrm>
            <a:off x="5242662" y="5149714"/>
            <a:ext cx="349148" cy="38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036">
            <a:extLst>
              <a:ext uri="{FF2B5EF4-FFF2-40B4-BE49-F238E27FC236}">
                <a16:creationId xmlns:a16="http://schemas.microsoft.com/office/drawing/2014/main" id="{DBAE5D3A-3105-C2FC-180D-6CDB863D3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6446" r="6250" b="5637"/>
          <a:stretch>
            <a:fillRect/>
          </a:stretch>
        </p:blipFill>
        <p:spPr bwMode="auto">
          <a:xfrm>
            <a:off x="8937691" y="5765417"/>
            <a:ext cx="898481" cy="898481"/>
          </a:xfrm>
          <a:custGeom>
            <a:avLst/>
            <a:gdLst>
              <a:gd name="connsiteX0" fmla="*/ 3014663 w 6029326"/>
              <a:gd name="connsiteY0" fmla="*/ 0 h 6029326"/>
              <a:gd name="connsiteX1" fmla="*/ 6029326 w 6029326"/>
              <a:gd name="connsiteY1" fmla="*/ 3014663 h 6029326"/>
              <a:gd name="connsiteX2" fmla="*/ 3014663 w 6029326"/>
              <a:gd name="connsiteY2" fmla="*/ 6029326 h 6029326"/>
              <a:gd name="connsiteX3" fmla="*/ 0 w 6029326"/>
              <a:gd name="connsiteY3" fmla="*/ 3014663 h 6029326"/>
              <a:gd name="connsiteX4" fmla="*/ 3014663 w 6029326"/>
              <a:gd name="connsiteY4" fmla="*/ 0 h 602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29326" h="6029326">
                <a:moveTo>
                  <a:pt x="3014663" y="0"/>
                </a:moveTo>
                <a:cubicBezTo>
                  <a:pt x="4679615" y="0"/>
                  <a:pt x="6029326" y="1349711"/>
                  <a:pt x="6029326" y="3014663"/>
                </a:cubicBezTo>
                <a:cubicBezTo>
                  <a:pt x="6029326" y="4679615"/>
                  <a:pt x="4679615" y="6029326"/>
                  <a:pt x="3014663" y="6029326"/>
                </a:cubicBezTo>
                <a:cubicBezTo>
                  <a:pt x="1349711" y="6029326"/>
                  <a:pt x="0" y="4679615"/>
                  <a:pt x="0" y="3014663"/>
                </a:cubicBezTo>
                <a:cubicBezTo>
                  <a:pt x="0" y="1349711"/>
                  <a:pt x="1349711" y="0"/>
                  <a:pt x="301466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33">
            <a:extLst>
              <a:ext uri="{FF2B5EF4-FFF2-40B4-BE49-F238E27FC236}">
                <a16:creationId xmlns:a16="http://schemas.microsoft.com/office/drawing/2014/main" id="{674E4A00-20A5-A2DF-B769-C956833DC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1" t="6353" r="6213" b="6111"/>
          <a:stretch>
            <a:fillRect/>
          </a:stretch>
        </p:blipFill>
        <p:spPr bwMode="auto">
          <a:xfrm>
            <a:off x="8937691" y="5765417"/>
            <a:ext cx="879593" cy="879593"/>
          </a:xfrm>
          <a:custGeom>
            <a:avLst/>
            <a:gdLst>
              <a:gd name="connsiteX0" fmla="*/ 3001619 w 6003238"/>
              <a:gd name="connsiteY0" fmla="*/ 0 h 6003238"/>
              <a:gd name="connsiteX1" fmla="*/ 6003238 w 6003238"/>
              <a:gd name="connsiteY1" fmla="*/ 3001619 h 6003238"/>
              <a:gd name="connsiteX2" fmla="*/ 3001619 w 6003238"/>
              <a:gd name="connsiteY2" fmla="*/ 6003238 h 6003238"/>
              <a:gd name="connsiteX3" fmla="*/ 0 w 6003238"/>
              <a:gd name="connsiteY3" fmla="*/ 3001619 h 6003238"/>
              <a:gd name="connsiteX4" fmla="*/ 3001619 w 6003238"/>
              <a:gd name="connsiteY4" fmla="*/ 0 h 6003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238" h="6003238">
                <a:moveTo>
                  <a:pt x="3001619" y="0"/>
                </a:moveTo>
                <a:cubicBezTo>
                  <a:pt x="4659367" y="0"/>
                  <a:pt x="6003238" y="1343871"/>
                  <a:pt x="6003238" y="3001619"/>
                </a:cubicBezTo>
                <a:cubicBezTo>
                  <a:pt x="6003238" y="4659367"/>
                  <a:pt x="4659367" y="6003238"/>
                  <a:pt x="3001619" y="6003238"/>
                </a:cubicBezTo>
                <a:cubicBezTo>
                  <a:pt x="1343871" y="6003238"/>
                  <a:pt x="0" y="4659367"/>
                  <a:pt x="0" y="3001619"/>
                </a:cubicBezTo>
                <a:cubicBezTo>
                  <a:pt x="0" y="1343871"/>
                  <a:pt x="1343871" y="0"/>
                  <a:pt x="300161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30B1F05-284B-8A30-4C1D-DE974BBC95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001" y="-2337571"/>
            <a:ext cx="10917174" cy="1800476"/>
          </a:xfrm>
          <a:prstGeom prst="rect">
            <a:avLst/>
          </a:prstGeom>
        </p:spPr>
      </p:pic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99959E1C-3D88-7673-54D3-1A84E5428B65}"/>
              </a:ext>
            </a:extLst>
          </p:cNvPr>
          <p:cNvGrpSpPr/>
          <p:nvPr/>
        </p:nvGrpSpPr>
        <p:grpSpPr>
          <a:xfrm>
            <a:off x="3153410" y="5646193"/>
            <a:ext cx="5587186" cy="1141412"/>
            <a:chOff x="3311525" y="3840163"/>
            <a:chExt cx="3403600" cy="695325"/>
          </a:xfrm>
        </p:grpSpPr>
        <p:sp>
          <p:nvSpPr>
            <p:cNvPr id="1028" name="Rectangle 1027">
              <a:extLst>
                <a:ext uri="{FF2B5EF4-FFF2-40B4-BE49-F238E27FC236}">
                  <a16:creationId xmlns:a16="http://schemas.microsoft.com/office/drawing/2014/main" id="{0A69FC8A-3805-13AE-1254-CDFA7C910F96}"/>
                </a:ext>
              </a:extLst>
            </p:cNvPr>
            <p:cNvSpPr/>
            <p:nvPr/>
          </p:nvSpPr>
          <p:spPr>
            <a:xfrm>
              <a:off x="3311525" y="3840163"/>
              <a:ext cx="3403600" cy="695325"/>
            </a:xfrm>
            <a:prstGeom prst="rect">
              <a:avLst/>
            </a:prstGeom>
            <a:solidFill>
              <a:srgbClr val="241E1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BA2402D-9DB7-E088-47B2-D7F7E993BB4A}"/>
                </a:ext>
              </a:extLst>
            </p:cNvPr>
            <p:cNvGrpSpPr/>
            <p:nvPr/>
          </p:nvGrpSpPr>
          <p:grpSpPr>
            <a:xfrm>
              <a:off x="3311525" y="3840163"/>
              <a:ext cx="3403600" cy="695325"/>
              <a:chOff x="3154363" y="3292475"/>
              <a:chExt cx="3403600" cy="695325"/>
            </a:xfrm>
          </p:grpSpPr>
          <p:pic>
            <p:nvPicPr>
              <p:cNvPr id="1026" name="Picture 2" descr="Photo dark and black rock texture background, blank room and studio for present product">
                <a:extLst>
                  <a:ext uri="{FF2B5EF4-FFF2-40B4-BE49-F238E27FC236}">
                    <a16:creationId xmlns:a16="http://schemas.microsoft.com/office/drawing/2014/main" id="{87894283-8EC3-293D-A3DD-396FB14F2E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alphaModFix amt="41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10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14" t="45064" r="27297" b="40129"/>
              <a:stretch>
                <a:fillRect/>
              </a:stretch>
            </p:blipFill>
            <p:spPr bwMode="auto">
              <a:xfrm>
                <a:off x="3154363" y="3292475"/>
                <a:ext cx="3403600" cy="695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FC9DD81-21F5-F5C4-073B-FFF43470C060}"/>
                  </a:ext>
                </a:extLst>
              </p:cNvPr>
              <p:cNvSpPr/>
              <p:nvPr/>
            </p:nvSpPr>
            <p:spPr>
              <a:xfrm>
                <a:off x="315436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467B51E-4A98-3099-9E3B-5D0E10EC5983}"/>
                  </a:ext>
                </a:extLst>
              </p:cNvPr>
              <p:cNvSpPr/>
              <p:nvPr/>
            </p:nvSpPr>
            <p:spPr>
              <a:xfrm>
                <a:off x="336708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60F5A31-8092-DF0B-6435-F9C22ED76D0F}"/>
                  </a:ext>
                </a:extLst>
              </p:cNvPr>
              <p:cNvSpPr/>
              <p:nvPr/>
            </p:nvSpPr>
            <p:spPr>
              <a:xfrm>
                <a:off x="357981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5F3E86C-97E1-E92F-8ACC-8DA8E87825D9}"/>
                  </a:ext>
                </a:extLst>
              </p:cNvPr>
              <p:cNvSpPr/>
              <p:nvPr/>
            </p:nvSpPr>
            <p:spPr>
              <a:xfrm>
                <a:off x="379253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4801F7E-48B3-377E-BDC3-F9E082549D44}"/>
                  </a:ext>
                </a:extLst>
              </p:cNvPr>
              <p:cNvSpPr/>
              <p:nvPr/>
            </p:nvSpPr>
            <p:spPr>
              <a:xfrm>
                <a:off x="400526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B734EDE-DAAF-0969-59F2-07306AF4089F}"/>
                  </a:ext>
                </a:extLst>
              </p:cNvPr>
              <p:cNvSpPr/>
              <p:nvPr/>
            </p:nvSpPr>
            <p:spPr>
              <a:xfrm>
                <a:off x="421798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1D64070-83ED-7CE9-D8C7-36BDABC23E63}"/>
                  </a:ext>
                </a:extLst>
              </p:cNvPr>
              <p:cNvSpPr/>
              <p:nvPr/>
            </p:nvSpPr>
            <p:spPr>
              <a:xfrm>
                <a:off x="443071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F95830D-F8FD-0972-816E-3314D62D8E5A}"/>
                  </a:ext>
                </a:extLst>
              </p:cNvPr>
              <p:cNvSpPr/>
              <p:nvPr/>
            </p:nvSpPr>
            <p:spPr>
              <a:xfrm>
                <a:off x="464343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5219ACA-A32B-F177-AA63-8BEAD507EB6C}"/>
                  </a:ext>
                </a:extLst>
              </p:cNvPr>
              <p:cNvSpPr/>
              <p:nvPr/>
            </p:nvSpPr>
            <p:spPr>
              <a:xfrm>
                <a:off x="485616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0DF7264-2B5E-5FE4-69D2-6950FC2554F0}"/>
                  </a:ext>
                </a:extLst>
              </p:cNvPr>
              <p:cNvSpPr/>
              <p:nvPr/>
            </p:nvSpPr>
            <p:spPr>
              <a:xfrm>
                <a:off x="506888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0D2FA01-B415-E634-D91D-3E9B5A11DC12}"/>
                  </a:ext>
                </a:extLst>
              </p:cNvPr>
              <p:cNvSpPr/>
              <p:nvPr/>
            </p:nvSpPr>
            <p:spPr>
              <a:xfrm>
                <a:off x="528161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E564E9E-1209-DECC-A9BD-C6921947ACAB}"/>
                  </a:ext>
                </a:extLst>
              </p:cNvPr>
              <p:cNvSpPr/>
              <p:nvPr/>
            </p:nvSpPr>
            <p:spPr>
              <a:xfrm>
                <a:off x="549433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FEA2E56-57BE-6E8D-B5DA-48945659915B}"/>
                  </a:ext>
                </a:extLst>
              </p:cNvPr>
              <p:cNvSpPr/>
              <p:nvPr/>
            </p:nvSpPr>
            <p:spPr>
              <a:xfrm>
                <a:off x="570706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93A0264-2CA9-CA36-0797-5C3C3E1C1E8D}"/>
                  </a:ext>
                </a:extLst>
              </p:cNvPr>
              <p:cNvSpPr/>
              <p:nvPr/>
            </p:nvSpPr>
            <p:spPr>
              <a:xfrm>
                <a:off x="591978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FB971D8-03ED-CA34-26EC-E0B18C88E281}"/>
                  </a:ext>
                </a:extLst>
              </p:cNvPr>
              <p:cNvSpPr/>
              <p:nvPr/>
            </p:nvSpPr>
            <p:spPr>
              <a:xfrm>
                <a:off x="613251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AD12DCF-90C8-2EE0-BD0A-BDC8C013C30C}"/>
                  </a:ext>
                </a:extLst>
              </p:cNvPr>
              <p:cNvSpPr/>
              <p:nvPr/>
            </p:nvSpPr>
            <p:spPr>
              <a:xfrm>
                <a:off x="634523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8CDA9D0-4324-9DD5-1E8E-3DD7D34BE068}"/>
                  </a:ext>
                </a:extLst>
              </p:cNvPr>
              <p:cNvSpPr/>
              <p:nvPr/>
            </p:nvSpPr>
            <p:spPr>
              <a:xfrm>
                <a:off x="315436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76A3B0A-67CC-1740-8BA7-1231AAEC1A80}"/>
                  </a:ext>
                </a:extLst>
              </p:cNvPr>
              <p:cNvSpPr/>
              <p:nvPr/>
            </p:nvSpPr>
            <p:spPr>
              <a:xfrm>
                <a:off x="336708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8E927CA-462F-8985-8D7B-9AAB838AECE6}"/>
                  </a:ext>
                </a:extLst>
              </p:cNvPr>
              <p:cNvSpPr/>
              <p:nvPr/>
            </p:nvSpPr>
            <p:spPr>
              <a:xfrm>
                <a:off x="357981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794381B-DC20-8A5C-D895-B4417CEEB86E}"/>
                  </a:ext>
                </a:extLst>
              </p:cNvPr>
              <p:cNvSpPr/>
              <p:nvPr/>
            </p:nvSpPr>
            <p:spPr>
              <a:xfrm>
                <a:off x="379253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DFDF434-0EEF-7B1A-39CC-7AF3B2A3801A}"/>
                  </a:ext>
                </a:extLst>
              </p:cNvPr>
              <p:cNvSpPr/>
              <p:nvPr/>
            </p:nvSpPr>
            <p:spPr>
              <a:xfrm>
                <a:off x="400526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35464B4-A82A-9687-6760-92370C1934C9}"/>
                  </a:ext>
                </a:extLst>
              </p:cNvPr>
              <p:cNvSpPr/>
              <p:nvPr/>
            </p:nvSpPr>
            <p:spPr>
              <a:xfrm>
                <a:off x="421798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3788EE6-BCB8-D377-57D3-046D3F4298D4}"/>
                  </a:ext>
                </a:extLst>
              </p:cNvPr>
              <p:cNvSpPr/>
              <p:nvPr/>
            </p:nvSpPr>
            <p:spPr>
              <a:xfrm>
                <a:off x="443071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1D92B8A-078A-76CF-707C-C81BB0C92CA9}"/>
                  </a:ext>
                </a:extLst>
              </p:cNvPr>
              <p:cNvSpPr/>
              <p:nvPr/>
            </p:nvSpPr>
            <p:spPr>
              <a:xfrm>
                <a:off x="464343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2CC2258-F657-F97F-20D0-274F6C8E4AEC}"/>
                  </a:ext>
                </a:extLst>
              </p:cNvPr>
              <p:cNvSpPr/>
              <p:nvPr/>
            </p:nvSpPr>
            <p:spPr>
              <a:xfrm>
                <a:off x="485616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581C41D-AA3A-AF4E-F10F-22ABF0DAAF12}"/>
                  </a:ext>
                </a:extLst>
              </p:cNvPr>
              <p:cNvSpPr/>
              <p:nvPr/>
            </p:nvSpPr>
            <p:spPr>
              <a:xfrm>
                <a:off x="506888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B801F79-97DE-6136-5090-C22B8E59949A}"/>
                  </a:ext>
                </a:extLst>
              </p:cNvPr>
              <p:cNvSpPr/>
              <p:nvPr/>
            </p:nvSpPr>
            <p:spPr>
              <a:xfrm>
                <a:off x="528161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ED1837F-6237-C123-A125-56BB09C70B3F}"/>
                  </a:ext>
                </a:extLst>
              </p:cNvPr>
              <p:cNvSpPr/>
              <p:nvPr/>
            </p:nvSpPr>
            <p:spPr>
              <a:xfrm>
                <a:off x="549433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9831290-5099-E560-2896-5FE875D13913}"/>
                  </a:ext>
                </a:extLst>
              </p:cNvPr>
              <p:cNvSpPr/>
              <p:nvPr/>
            </p:nvSpPr>
            <p:spPr>
              <a:xfrm>
                <a:off x="570706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3776F83-50EA-E4FC-5AD9-E864B144D2A7}"/>
                  </a:ext>
                </a:extLst>
              </p:cNvPr>
              <p:cNvSpPr/>
              <p:nvPr/>
            </p:nvSpPr>
            <p:spPr>
              <a:xfrm>
                <a:off x="591978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E7954EA-A6FE-655A-05CA-5D8AC62143D4}"/>
                  </a:ext>
                </a:extLst>
              </p:cNvPr>
              <p:cNvSpPr/>
              <p:nvPr/>
            </p:nvSpPr>
            <p:spPr>
              <a:xfrm>
                <a:off x="613251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1FC144F-538F-8705-2142-C8EE775C74E1}"/>
                  </a:ext>
                </a:extLst>
              </p:cNvPr>
              <p:cNvSpPr/>
              <p:nvPr/>
            </p:nvSpPr>
            <p:spPr>
              <a:xfrm>
                <a:off x="634523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FC45E5-B23E-988B-AC91-4962C41991B4}"/>
                  </a:ext>
                </a:extLst>
              </p:cNvPr>
              <p:cNvSpPr/>
              <p:nvPr/>
            </p:nvSpPr>
            <p:spPr>
              <a:xfrm>
                <a:off x="315436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96A5081-F41C-3CBC-E8DB-0FAE6462EBF9}"/>
                  </a:ext>
                </a:extLst>
              </p:cNvPr>
              <p:cNvSpPr/>
              <p:nvPr/>
            </p:nvSpPr>
            <p:spPr>
              <a:xfrm>
                <a:off x="336708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7E40787-54E6-145E-933C-5BEDD84F921C}"/>
                  </a:ext>
                </a:extLst>
              </p:cNvPr>
              <p:cNvSpPr/>
              <p:nvPr/>
            </p:nvSpPr>
            <p:spPr>
              <a:xfrm>
                <a:off x="357981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2CCD21F-EAC2-C126-602B-641DFEC94FB3}"/>
                  </a:ext>
                </a:extLst>
              </p:cNvPr>
              <p:cNvSpPr/>
              <p:nvPr/>
            </p:nvSpPr>
            <p:spPr>
              <a:xfrm>
                <a:off x="379253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8E52E5B-9E7E-0BF0-6729-3C01ADD0EDD2}"/>
                  </a:ext>
                </a:extLst>
              </p:cNvPr>
              <p:cNvSpPr/>
              <p:nvPr/>
            </p:nvSpPr>
            <p:spPr>
              <a:xfrm>
                <a:off x="400526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C9FCEC0-22C2-3943-6229-C297E98BF977}"/>
                  </a:ext>
                </a:extLst>
              </p:cNvPr>
              <p:cNvSpPr/>
              <p:nvPr/>
            </p:nvSpPr>
            <p:spPr>
              <a:xfrm>
                <a:off x="421798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424F99F-E701-3602-B8DB-6EABAFB56FF4}"/>
                  </a:ext>
                </a:extLst>
              </p:cNvPr>
              <p:cNvSpPr/>
              <p:nvPr/>
            </p:nvSpPr>
            <p:spPr>
              <a:xfrm>
                <a:off x="443071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2CC5F21-EFDA-F66F-B70C-DEAF9CB14AB9}"/>
                  </a:ext>
                </a:extLst>
              </p:cNvPr>
              <p:cNvSpPr/>
              <p:nvPr/>
            </p:nvSpPr>
            <p:spPr>
              <a:xfrm>
                <a:off x="464343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73FEA406-19E7-DC34-5193-7B1046EBE8D7}"/>
                  </a:ext>
                </a:extLst>
              </p:cNvPr>
              <p:cNvSpPr/>
              <p:nvPr/>
            </p:nvSpPr>
            <p:spPr>
              <a:xfrm>
                <a:off x="485616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1AABF25-1462-A56D-E648-7C11F2114210}"/>
                  </a:ext>
                </a:extLst>
              </p:cNvPr>
              <p:cNvSpPr/>
              <p:nvPr/>
            </p:nvSpPr>
            <p:spPr>
              <a:xfrm>
                <a:off x="506888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9882333-DAE5-56B3-C14F-6ABE94A31714}"/>
                  </a:ext>
                </a:extLst>
              </p:cNvPr>
              <p:cNvSpPr/>
              <p:nvPr/>
            </p:nvSpPr>
            <p:spPr>
              <a:xfrm>
                <a:off x="528161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047090D-C108-1E1B-2D10-DBF962974806}"/>
                  </a:ext>
                </a:extLst>
              </p:cNvPr>
              <p:cNvSpPr/>
              <p:nvPr/>
            </p:nvSpPr>
            <p:spPr>
              <a:xfrm>
                <a:off x="549433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02CD791-77D0-6241-6333-632445201108}"/>
                  </a:ext>
                </a:extLst>
              </p:cNvPr>
              <p:cNvSpPr/>
              <p:nvPr/>
            </p:nvSpPr>
            <p:spPr>
              <a:xfrm>
                <a:off x="570706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043E28C-64E7-E37A-0147-17880BFA12B0}"/>
                  </a:ext>
                </a:extLst>
              </p:cNvPr>
              <p:cNvSpPr/>
              <p:nvPr/>
            </p:nvSpPr>
            <p:spPr>
              <a:xfrm>
                <a:off x="591978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436C6F5-CD4D-C7DE-04A9-2BA8A9D0957C}"/>
                  </a:ext>
                </a:extLst>
              </p:cNvPr>
              <p:cNvSpPr/>
              <p:nvPr/>
            </p:nvSpPr>
            <p:spPr>
              <a:xfrm>
                <a:off x="613251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011B36A-A6F9-130D-D3E0-82F478F8EC2B}"/>
                  </a:ext>
                </a:extLst>
              </p:cNvPr>
              <p:cNvSpPr/>
              <p:nvPr/>
            </p:nvSpPr>
            <p:spPr>
              <a:xfrm>
                <a:off x="634523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0B28CBCC-EBC5-E18A-1B44-CF6F20851AA3}"/>
              </a:ext>
            </a:extLst>
          </p:cNvPr>
          <p:cNvGrpSpPr/>
          <p:nvPr/>
        </p:nvGrpSpPr>
        <p:grpSpPr>
          <a:xfrm>
            <a:off x="3173143" y="5667692"/>
            <a:ext cx="309735" cy="337472"/>
            <a:chOff x="3323546" y="3853260"/>
            <a:chExt cx="188684" cy="205581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3CD61EA-EB25-7C7D-D720-436A7C9628EA}"/>
                </a:ext>
              </a:extLst>
            </p:cNvPr>
            <p:cNvGrpSpPr/>
            <p:nvPr/>
          </p:nvGrpSpPr>
          <p:grpSpPr>
            <a:xfrm>
              <a:off x="3323546" y="3853260"/>
              <a:ext cx="188684" cy="205581"/>
              <a:chOff x="2980530" y="3545285"/>
              <a:chExt cx="212725" cy="231775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7109FB7-E5C4-FF4F-099F-7A2175233BC7}"/>
                  </a:ext>
                </a:extLst>
              </p:cNvPr>
              <p:cNvSpPr/>
              <p:nvPr/>
            </p:nvSpPr>
            <p:spPr>
              <a:xfrm>
                <a:off x="2980530" y="3545285"/>
                <a:ext cx="212725" cy="231775"/>
              </a:xfrm>
              <a:prstGeom prst="rect">
                <a:avLst/>
              </a:prstGeom>
              <a:gradFill flip="none" rotWithShape="1">
                <a:gsLst>
                  <a:gs pos="74000">
                    <a:srgbClr val="251D1B"/>
                  </a:gs>
                  <a:gs pos="0">
                    <a:srgbClr val="8F5446"/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33FAE827-A994-7EF3-B1A8-A49F4FAFE31C}"/>
                  </a:ext>
                </a:extLst>
              </p:cNvPr>
              <p:cNvGrpSpPr/>
              <p:nvPr/>
            </p:nvGrpSpPr>
            <p:grpSpPr>
              <a:xfrm>
                <a:off x="3017915" y="3590968"/>
                <a:ext cx="137954" cy="140407"/>
                <a:chOff x="3276600" y="3527425"/>
                <a:chExt cx="137954" cy="140407"/>
              </a:xfrm>
              <a:effectLst>
                <a:glow rad="25400">
                  <a:schemeClr val="accent2">
                    <a:satMod val="175000"/>
                    <a:alpha val="40000"/>
                  </a:schemeClr>
                </a:glow>
              </a:effectLst>
            </p:grpSpPr>
            <p:sp>
              <p:nvSpPr>
                <p:cNvPr id="57" name="Isosceles Triangle 56">
                  <a:extLst>
                    <a:ext uri="{FF2B5EF4-FFF2-40B4-BE49-F238E27FC236}">
                      <a16:creationId xmlns:a16="http://schemas.microsoft.com/office/drawing/2014/main" id="{92C0CCAA-50DD-6FF3-0CA3-681B5308A9B4}"/>
                    </a:ext>
                  </a:extLst>
                </p:cNvPr>
                <p:cNvSpPr/>
                <p:nvPr/>
              </p:nvSpPr>
              <p:spPr>
                <a:xfrm rot="8100000">
                  <a:off x="3276600" y="3527425"/>
                  <a:ext cx="45719" cy="45719"/>
                </a:xfrm>
                <a:prstGeom prst="triangle">
                  <a:avLst/>
                </a:prstGeom>
                <a:gradFill>
                  <a:gsLst>
                    <a:gs pos="96000">
                      <a:srgbClr val="EE0000"/>
                    </a:gs>
                    <a:gs pos="0">
                      <a:schemeClr val="bg1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" name="Isosceles Triangle 57">
                  <a:extLst>
                    <a:ext uri="{FF2B5EF4-FFF2-40B4-BE49-F238E27FC236}">
                      <a16:creationId xmlns:a16="http://schemas.microsoft.com/office/drawing/2014/main" id="{4B71EFBC-4DB8-3096-5920-BA7689B5A387}"/>
                    </a:ext>
                  </a:extLst>
                </p:cNvPr>
                <p:cNvSpPr/>
                <p:nvPr/>
              </p:nvSpPr>
              <p:spPr>
                <a:xfrm rot="8100000">
                  <a:off x="3308929" y="3559752"/>
                  <a:ext cx="45719" cy="45719"/>
                </a:xfrm>
                <a:prstGeom prst="triangle">
                  <a:avLst/>
                </a:prstGeom>
                <a:gradFill>
                  <a:gsLst>
                    <a:gs pos="96000">
                      <a:srgbClr val="EE0000"/>
                    </a:gs>
                    <a:gs pos="0">
                      <a:schemeClr val="bg1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9" name="Isosceles Triangle 58">
                  <a:extLst>
                    <a:ext uri="{FF2B5EF4-FFF2-40B4-BE49-F238E27FC236}">
                      <a16:creationId xmlns:a16="http://schemas.microsoft.com/office/drawing/2014/main" id="{A9CFC8F7-A009-C1D7-EE30-6C1FCDEB2125}"/>
                    </a:ext>
                  </a:extLst>
                </p:cNvPr>
                <p:cNvSpPr/>
                <p:nvPr/>
              </p:nvSpPr>
              <p:spPr>
                <a:xfrm rot="8100000">
                  <a:off x="3338298" y="3592080"/>
                  <a:ext cx="45719" cy="45719"/>
                </a:xfrm>
                <a:prstGeom prst="triangle">
                  <a:avLst/>
                </a:prstGeom>
                <a:gradFill>
                  <a:gsLst>
                    <a:gs pos="96000">
                      <a:srgbClr val="EE0000"/>
                    </a:gs>
                    <a:gs pos="0">
                      <a:schemeClr val="bg1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0" name="Half Frame 59">
                  <a:extLst>
                    <a:ext uri="{FF2B5EF4-FFF2-40B4-BE49-F238E27FC236}">
                      <a16:creationId xmlns:a16="http://schemas.microsoft.com/office/drawing/2014/main" id="{7A0CFB97-8E48-E6D5-199D-A4257EA17598}"/>
                    </a:ext>
                  </a:extLst>
                </p:cNvPr>
                <p:cNvSpPr/>
                <p:nvPr/>
              </p:nvSpPr>
              <p:spPr>
                <a:xfrm rot="10800000">
                  <a:off x="3311525" y="3570847"/>
                  <a:ext cx="103029" cy="96985"/>
                </a:xfrm>
                <a:prstGeom prst="halfFrame">
                  <a:avLst/>
                </a:prstGeom>
                <a:gradFill>
                  <a:gsLst>
                    <a:gs pos="96000">
                      <a:srgbClr val="EE0000"/>
                    </a:gs>
                    <a:gs pos="0">
                      <a:schemeClr val="bg1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025" name="Star: 4 Points 1024">
              <a:extLst>
                <a:ext uri="{FF2B5EF4-FFF2-40B4-BE49-F238E27FC236}">
                  <a16:creationId xmlns:a16="http://schemas.microsoft.com/office/drawing/2014/main" id="{76867E77-7D61-63E4-F745-16121D6F1DEC}"/>
                </a:ext>
              </a:extLst>
            </p:cNvPr>
            <p:cNvSpPr/>
            <p:nvPr/>
          </p:nvSpPr>
          <p:spPr>
            <a:xfrm>
              <a:off x="3443612" y="3867073"/>
              <a:ext cx="45719" cy="45719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  <a:effectLst>
              <a:glow rad="25400">
                <a:schemeClr val="bg1">
                  <a:lumMod val="9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F5B4158F-CE5D-3831-A5F7-C9FEAF2BA47A}"/>
              </a:ext>
            </a:extLst>
          </p:cNvPr>
          <p:cNvSpPr/>
          <p:nvPr/>
        </p:nvSpPr>
        <p:spPr>
          <a:xfrm>
            <a:off x="5242662" y="5151687"/>
            <a:ext cx="349199" cy="38047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81FC47B9-1BEE-03D4-00F9-E91306480404}"/>
              </a:ext>
            </a:extLst>
          </p:cNvPr>
          <p:cNvSpPr/>
          <p:nvPr/>
        </p:nvSpPr>
        <p:spPr>
          <a:xfrm>
            <a:off x="5591861" y="5151687"/>
            <a:ext cx="349199" cy="38047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3" name="Isosceles Triangle 1042">
            <a:extLst>
              <a:ext uri="{FF2B5EF4-FFF2-40B4-BE49-F238E27FC236}">
                <a16:creationId xmlns:a16="http://schemas.microsoft.com/office/drawing/2014/main" id="{DF0CABB5-72FB-2FE2-A07D-AF17796A00F9}"/>
              </a:ext>
            </a:extLst>
          </p:cNvPr>
          <p:cNvSpPr/>
          <p:nvPr/>
        </p:nvSpPr>
        <p:spPr>
          <a:xfrm>
            <a:off x="5696585" y="5281706"/>
            <a:ext cx="139700" cy="12043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4" name="Oval 1043">
            <a:extLst>
              <a:ext uri="{FF2B5EF4-FFF2-40B4-BE49-F238E27FC236}">
                <a16:creationId xmlns:a16="http://schemas.microsoft.com/office/drawing/2014/main" id="{4ED2F214-28E3-605F-07EC-10CF27650FE6}"/>
              </a:ext>
            </a:extLst>
          </p:cNvPr>
          <p:cNvSpPr/>
          <p:nvPr/>
        </p:nvSpPr>
        <p:spPr>
          <a:xfrm>
            <a:off x="5347386" y="5281706"/>
            <a:ext cx="136525" cy="13652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48" name="Picture 2" descr="Photo dark and black rock texture background, blank room and studio for present product">
            <a:extLst>
              <a:ext uri="{FF2B5EF4-FFF2-40B4-BE49-F238E27FC236}">
                <a16:creationId xmlns:a16="http://schemas.microsoft.com/office/drawing/2014/main" id="{EA8F0C3C-71D9-ED78-17FB-325BB13FB7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9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45064" r="72568" b="50000"/>
          <a:stretch>
            <a:fillRect/>
          </a:stretch>
        </p:blipFill>
        <p:spPr bwMode="auto">
          <a:xfrm>
            <a:off x="5952895" y="5147741"/>
            <a:ext cx="349148" cy="38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9" name="Rectangle 1048">
            <a:extLst>
              <a:ext uri="{FF2B5EF4-FFF2-40B4-BE49-F238E27FC236}">
                <a16:creationId xmlns:a16="http://schemas.microsoft.com/office/drawing/2014/main" id="{06678627-6B5F-B560-7361-6CEE63BD8541}"/>
              </a:ext>
            </a:extLst>
          </p:cNvPr>
          <p:cNvSpPr/>
          <p:nvPr/>
        </p:nvSpPr>
        <p:spPr>
          <a:xfrm>
            <a:off x="5946952" y="5151687"/>
            <a:ext cx="349199" cy="38047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51" name="Picture 2" descr="Photo dark and black rock texture background, blank room and studio for present product">
            <a:extLst>
              <a:ext uri="{FF2B5EF4-FFF2-40B4-BE49-F238E27FC236}">
                <a16:creationId xmlns:a16="http://schemas.microsoft.com/office/drawing/2014/main" id="{F3CDA5BB-B024-9A73-D7E2-EBD2832799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9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45064" r="72568" b="50000"/>
          <a:stretch>
            <a:fillRect/>
          </a:stretch>
        </p:blipFill>
        <p:spPr bwMode="auto">
          <a:xfrm>
            <a:off x="6307986" y="5147741"/>
            <a:ext cx="349148" cy="38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2" name="Rectangle 1051">
            <a:extLst>
              <a:ext uri="{FF2B5EF4-FFF2-40B4-BE49-F238E27FC236}">
                <a16:creationId xmlns:a16="http://schemas.microsoft.com/office/drawing/2014/main" id="{63DC41B5-B1EE-DD5A-9E95-527A8D892732}"/>
              </a:ext>
            </a:extLst>
          </p:cNvPr>
          <p:cNvSpPr/>
          <p:nvPr/>
        </p:nvSpPr>
        <p:spPr>
          <a:xfrm>
            <a:off x="6302043" y="5151687"/>
            <a:ext cx="349199" cy="38047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53" name="Picture 2" descr="Photo dark and black rock texture background, blank room and studio for present product">
            <a:extLst>
              <a:ext uri="{FF2B5EF4-FFF2-40B4-BE49-F238E27FC236}">
                <a16:creationId xmlns:a16="http://schemas.microsoft.com/office/drawing/2014/main" id="{CC50E004-ADE4-4079-BC73-FD91C9A893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9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45064" r="72568" b="50000"/>
          <a:stretch>
            <a:fillRect/>
          </a:stretch>
        </p:blipFill>
        <p:spPr bwMode="auto">
          <a:xfrm>
            <a:off x="6663077" y="5147741"/>
            <a:ext cx="349148" cy="38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" name="Rectangle 1053">
            <a:extLst>
              <a:ext uri="{FF2B5EF4-FFF2-40B4-BE49-F238E27FC236}">
                <a16:creationId xmlns:a16="http://schemas.microsoft.com/office/drawing/2014/main" id="{EF62CF7D-4846-A4DC-3092-940B2768CDA4}"/>
              </a:ext>
            </a:extLst>
          </p:cNvPr>
          <p:cNvSpPr/>
          <p:nvPr/>
        </p:nvSpPr>
        <p:spPr>
          <a:xfrm>
            <a:off x="6657134" y="5151687"/>
            <a:ext cx="349199" cy="38047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C33E1CEF-3BFC-709F-370F-BB5A32CD00E3}"/>
              </a:ext>
            </a:extLst>
          </p:cNvPr>
          <p:cNvSpPr/>
          <p:nvPr/>
        </p:nvSpPr>
        <p:spPr>
          <a:xfrm>
            <a:off x="6416588" y="5213335"/>
            <a:ext cx="109537" cy="109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C88BF8C3-0361-CEBE-AB7E-6267FE8FEDA7}"/>
              </a:ext>
            </a:extLst>
          </p:cNvPr>
          <p:cNvSpPr/>
          <p:nvPr/>
        </p:nvSpPr>
        <p:spPr>
          <a:xfrm>
            <a:off x="6338007" y="5363462"/>
            <a:ext cx="109537" cy="109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D3403B83-2456-9D0C-B50E-EEADBF086D3D}"/>
              </a:ext>
            </a:extLst>
          </p:cNvPr>
          <p:cNvSpPr/>
          <p:nvPr/>
        </p:nvSpPr>
        <p:spPr>
          <a:xfrm>
            <a:off x="6494624" y="5363462"/>
            <a:ext cx="109537" cy="109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F32DAAB6-7D43-5100-B002-B5CC03A766BD}"/>
              </a:ext>
            </a:extLst>
          </p:cNvPr>
          <p:cNvSpPr/>
          <p:nvPr/>
        </p:nvSpPr>
        <p:spPr>
          <a:xfrm>
            <a:off x="6776964" y="5291652"/>
            <a:ext cx="109537" cy="109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9" name="Star: 4 Points 1058">
            <a:extLst>
              <a:ext uri="{FF2B5EF4-FFF2-40B4-BE49-F238E27FC236}">
                <a16:creationId xmlns:a16="http://schemas.microsoft.com/office/drawing/2014/main" id="{1B7ADDA4-8570-B079-0E65-EF05DBE31032}"/>
              </a:ext>
            </a:extLst>
          </p:cNvPr>
          <p:cNvSpPr/>
          <p:nvPr/>
        </p:nvSpPr>
        <p:spPr>
          <a:xfrm>
            <a:off x="6028373" y="5238142"/>
            <a:ext cx="192881" cy="192881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0" name="TextBox 1059">
            <a:extLst>
              <a:ext uri="{FF2B5EF4-FFF2-40B4-BE49-F238E27FC236}">
                <a16:creationId xmlns:a16="http://schemas.microsoft.com/office/drawing/2014/main" id="{13E34745-B3E0-C7C0-3F6C-C2072AD81F80}"/>
              </a:ext>
            </a:extLst>
          </p:cNvPr>
          <p:cNvSpPr txBox="1"/>
          <p:nvPr/>
        </p:nvSpPr>
        <p:spPr>
          <a:xfrm>
            <a:off x="6314902" y="4985691"/>
            <a:ext cx="330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9C446056-FB0B-4663-7C6A-A2AB41EC3665}"/>
              </a:ext>
            </a:extLst>
          </p:cNvPr>
          <p:cNvSpPr txBox="1"/>
          <p:nvPr/>
        </p:nvSpPr>
        <p:spPr>
          <a:xfrm>
            <a:off x="6660082" y="4985691"/>
            <a:ext cx="349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</a:p>
        </p:txBody>
      </p:sp>
      <p:grpSp>
        <p:nvGrpSpPr>
          <p:cNvPr id="1086" name="Group 1085">
            <a:extLst>
              <a:ext uri="{FF2B5EF4-FFF2-40B4-BE49-F238E27FC236}">
                <a16:creationId xmlns:a16="http://schemas.microsoft.com/office/drawing/2014/main" id="{2243E20C-1974-72C4-BEA5-500C4CBEBE3D}"/>
              </a:ext>
            </a:extLst>
          </p:cNvPr>
          <p:cNvGrpSpPr/>
          <p:nvPr/>
        </p:nvGrpSpPr>
        <p:grpSpPr>
          <a:xfrm>
            <a:off x="39124" y="2018498"/>
            <a:ext cx="1054815" cy="4510121"/>
            <a:chOff x="0" y="1566214"/>
            <a:chExt cx="1132181" cy="4840920"/>
          </a:xfrm>
        </p:grpSpPr>
        <p:pic>
          <p:nvPicPr>
            <p:cNvPr id="1065" name="Picture 8">
              <a:extLst>
                <a:ext uri="{FF2B5EF4-FFF2-40B4-BE49-F238E27FC236}">
                  <a16:creationId xmlns:a16="http://schemas.microsoft.com/office/drawing/2014/main" id="{8E75985D-84E7-E3BF-FCC5-D888105ABC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15" r="16592"/>
            <a:stretch>
              <a:fillRect/>
            </a:stretch>
          </p:blipFill>
          <p:spPr bwMode="auto">
            <a:xfrm>
              <a:off x="0" y="1566214"/>
              <a:ext cx="1132181" cy="2505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6" name="Picture 8">
              <a:extLst>
                <a:ext uri="{FF2B5EF4-FFF2-40B4-BE49-F238E27FC236}">
                  <a16:creationId xmlns:a16="http://schemas.microsoft.com/office/drawing/2014/main" id="{FB1CB63B-08B8-9F6F-4FC5-AAF0B07BF3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15" r="16592"/>
            <a:stretch>
              <a:fillRect/>
            </a:stretch>
          </p:blipFill>
          <p:spPr bwMode="auto">
            <a:xfrm>
              <a:off x="0" y="3902059"/>
              <a:ext cx="1132181" cy="2505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67" name="Picture 2" descr="Photo dark and black rock texture background, blank room and studio for present product">
            <a:extLst>
              <a:ext uri="{FF2B5EF4-FFF2-40B4-BE49-F238E27FC236}">
                <a16:creationId xmlns:a16="http://schemas.microsoft.com/office/drawing/2014/main" id="{FA3A93A6-B8CE-E6FC-0ACF-067CE8510D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prstClr val="black"/>
              <a:schemeClr val="accent3">
                <a:tint val="45000"/>
                <a:satMod val="400000"/>
              </a:schemeClr>
            </a:duotone>
            <a:alphaModFix amt="7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45064" r="72568" b="50000"/>
          <a:stretch>
            <a:fillRect/>
          </a:stretch>
        </p:blipFill>
        <p:spPr bwMode="auto">
          <a:xfrm>
            <a:off x="3153410" y="5236169"/>
            <a:ext cx="269811" cy="29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8" name="Rectangle 1067">
            <a:extLst>
              <a:ext uri="{FF2B5EF4-FFF2-40B4-BE49-F238E27FC236}">
                <a16:creationId xmlns:a16="http://schemas.microsoft.com/office/drawing/2014/main" id="{9EB5D6F1-5FB0-A9BE-09BB-1A38D22D8BFC}"/>
              </a:ext>
            </a:extLst>
          </p:cNvPr>
          <p:cNvSpPr/>
          <p:nvPr/>
        </p:nvSpPr>
        <p:spPr>
          <a:xfrm>
            <a:off x="3153411" y="5238142"/>
            <a:ext cx="269850" cy="29401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0" name="Arrow: Pentagon 1069">
            <a:extLst>
              <a:ext uri="{FF2B5EF4-FFF2-40B4-BE49-F238E27FC236}">
                <a16:creationId xmlns:a16="http://schemas.microsoft.com/office/drawing/2014/main" id="{BEE2F84C-C06E-0CCC-BB31-4341D42C48DC}"/>
              </a:ext>
            </a:extLst>
          </p:cNvPr>
          <p:cNvSpPr/>
          <p:nvPr/>
        </p:nvSpPr>
        <p:spPr>
          <a:xfrm rot="5400000">
            <a:off x="3197642" y="5315064"/>
            <a:ext cx="181346" cy="134526"/>
          </a:xfrm>
          <a:prstGeom prst="homePlate">
            <a:avLst>
              <a:gd name="adj" fmla="val 55926"/>
            </a:avLst>
          </a:prstGeom>
          <a:noFill/>
          <a:ln>
            <a:solidFill>
              <a:srgbClr val="FFC000"/>
            </a:solidFill>
          </a:ln>
          <a:effectLst>
            <a:glow rad="381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82" name="Group 1081">
            <a:extLst>
              <a:ext uri="{FF2B5EF4-FFF2-40B4-BE49-F238E27FC236}">
                <a16:creationId xmlns:a16="http://schemas.microsoft.com/office/drawing/2014/main" id="{7ADA5D75-E429-5558-47DA-C1E27F996794}"/>
              </a:ext>
            </a:extLst>
          </p:cNvPr>
          <p:cNvGrpSpPr/>
          <p:nvPr/>
        </p:nvGrpSpPr>
        <p:grpSpPr>
          <a:xfrm>
            <a:off x="3531918" y="5667692"/>
            <a:ext cx="309735" cy="337472"/>
            <a:chOff x="3531918" y="5667692"/>
            <a:chExt cx="309735" cy="337472"/>
          </a:xfrm>
        </p:grpSpPr>
        <p:sp>
          <p:nvSpPr>
            <p:cNvPr id="1074" name="Rectangle 1073">
              <a:extLst>
                <a:ext uri="{FF2B5EF4-FFF2-40B4-BE49-F238E27FC236}">
                  <a16:creationId xmlns:a16="http://schemas.microsoft.com/office/drawing/2014/main" id="{E54E9D4D-60BB-82EB-0749-578D563272E9}"/>
                </a:ext>
              </a:extLst>
            </p:cNvPr>
            <p:cNvSpPr/>
            <p:nvPr/>
          </p:nvSpPr>
          <p:spPr>
            <a:xfrm>
              <a:off x="3531918" y="5667692"/>
              <a:ext cx="309735" cy="337472"/>
            </a:xfrm>
            <a:prstGeom prst="rect">
              <a:avLst/>
            </a:prstGeom>
            <a:gradFill flip="none" rotWithShape="1">
              <a:gsLst>
                <a:gs pos="74000">
                  <a:srgbClr val="251D1B"/>
                </a:gs>
                <a:gs pos="0">
                  <a:srgbClr val="8F5446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81" name="Group 1080">
              <a:extLst>
                <a:ext uri="{FF2B5EF4-FFF2-40B4-BE49-F238E27FC236}">
                  <a16:creationId xmlns:a16="http://schemas.microsoft.com/office/drawing/2014/main" id="{E9892D0C-1038-FBEA-D75D-4177AA061B05}"/>
                </a:ext>
              </a:extLst>
            </p:cNvPr>
            <p:cNvGrpSpPr/>
            <p:nvPr/>
          </p:nvGrpSpPr>
          <p:grpSpPr>
            <a:xfrm>
              <a:off x="3611718" y="5690367"/>
              <a:ext cx="192345" cy="236734"/>
              <a:chOff x="3611718" y="5690367"/>
              <a:chExt cx="192345" cy="236734"/>
            </a:xfrm>
          </p:grpSpPr>
          <p:sp>
            <p:nvSpPr>
              <p:cNvPr id="1080" name="Arrow: Pentagon 1079">
                <a:extLst>
                  <a:ext uri="{FF2B5EF4-FFF2-40B4-BE49-F238E27FC236}">
                    <a16:creationId xmlns:a16="http://schemas.microsoft.com/office/drawing/2014/main" id="{293B3BFA-8E5D-EE96-4119-5C8DBA70C795}"/>
                  </a:ext>
                </a:extLst>
              </p:cNvPr>
              <p:cNvSpPr/>
              <p:nvPr/>
            </p:nvSpPr>
            <p:spPr>
              <a:xfrm rot="5400000">
                <a:off x="3588308" y="5769165"/>
                <a:ext cx="181346" cy="134526"/>
              </a:xfrm>
              <a:prstGeom prst="homePlate">
                <a:avLst>
                  <a:gd name="adj" fmla="val 55926"/>
                </a:avLst>
              </a:prstGeom>
              <a:noFill/>
              <a:ln>
                <a:solidFill>
                  <a:srgbClr val="FFC000"/>
                </a:solidFill>
              </a:ln>
              <a:effectLst>
                <a:glow rad="25400">
                  <a:srgbClr val="FFC000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3" name="Star: 4 Points 1072">
                <a:extLst>
                  <a:ext uri="{FF2B5EF4-FFF2-40B4-BE49-F238E27FC236}">
                    <a16:creationId xmlns:a16="http://schemas.microsoft.com/office/drawing/2014/main" id="{A8A988EE-BA26-E371-EDED-8B87B12F19E9}"/>
                  </a:ext>
                </a:extLst>
              </p:cNvPr>
              <p:cNvSpPr/>
              <p:nvPr/>
            </p:nvSpPr>
            <p:spPr>
              <a:xfrm>
                <a:off x="3729013" y="5690367"/>
                <a:ext cx="75050" cy="75050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25400">
                  <a:schemeClr val="bg1">
                    <a:lumMod val="9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083" name="TextBox 1082">
            <a:extLst>
              <a:ext uri="{FF2B5EF4-FFF2-40B4-BE49-F238E27FC236}">
                <a16:creationId xmlns:a16="http://schemas.microsoft.com/office/drawing/2014/main" id="{9C474275-0578-A115-9AC2-9CDF289DFABC}"/>
              </a:ext>
            </a:extLst>
          </p:cNvPr>
          <p:cNvSpPr txBox="1"/>
          <p:nvPr/>
        </p:nvSpPr>
        <p:spPr>
          <a:xfrm>
            <a:off x="3060279" y="5039180"/>
            <a:ext cx="49084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chemeClr val="bg1"/>
                </a:solidFill>
              </a:rPr>
              <a:t>Active</a:t>
            </a:r>
          </a:p>
        </p:txBody>
      </p:sp>
      <p:pic>
        <p:nvPicPr>
          <p:cNvPr id="1089" name="Picture 1088" descr="Aragorn holding a lit torch in The Lord of the Rings.">
            <a:extLst>
              <a:ext uri="{FF2B5EF4-FFF2-40B4-BE49-F238E27FC236}">
                <a16:creationId xmlns:a16="http://schemas.microsoft.com/office/drawing/2014/main" id="{23675003-1B9C-B382-2FCF-5E2FD2562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99" t="239" r="21673" b="30905"/>
          <a:stretch>
            <a:fillRect/>
          </a:stretch>
        </p:blipFill>
        <p:spPr bwMode="auto">
          <a:xfrm>
            <a:off x="5728458" y="3727390"/>
            <a:ext cx="625001" cy="625001"/>
          </a:xfrm>
          <a:custGeom>
            <a:avLst/>
            <a:gdLst>
              <a:gd name="connsiteX0" fmla="*/ 1410080 w 2820160"/>
              <a:gd name="connsiteY0" fmla="*/ 0 h 2820160"/>
              <a:gd name="connsiteX1" fmla="*/ 2820160 w 2820160"/>
              <a:gd name="connsiteY1" fmla="*/ 1410080 h 2820160"/>
              <a:gd name="connsiteX2" fmla="*/ 1410080 w 2820160"/>
              <a:gd name="connsiteY2" fmla="*/ 2820160 h 2820160"/>
              <a:gd name="connsiteX3" fmla="*/ 0 w 2820160"/>
              <a:gd name="connsiteY3" fmla="*/ 1410080 h 2820160"/>
              <a:gd name="connsiteX4" fmla="*/ 1410080 w 2820160"/>
              <a:gd name="connsiteY4" fmla="*/ 0 h 2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160" h="2820160">
                <a:moveTo>
                  <a:pt x="1410080" y="0"/>
                </a:moveTo>
                <a:cubicBezTo>
                  <a:pt x="2188846" y="0"/>
                  <a:pt x="2820160" y="631314"/>
                  <a:pt x="2820160" y="1410080"/>
                </a:cubicBezTo>
                <a:cubicBezTo>
                  <a:pt x="2820160" y="2188846"/>
                  <a:pt x="2188846" y="2820160"/>
                  <a:pt x="1410080" y="2820160"/>
                </a:cubicBezTo>
                <a:cubicBezTo>
                  <a:pt x="631314" y="2820160"/>
                  <a:pt x="0" y="2188846"/>
                  <a:pt x="0" y="1410080"/>
                </a:cubicBezTo>
                <a:cubicBezTo>
                  <a:pt x="0" y="631314"/>
                  <a:pt x="631314" y="0"/>
                  <a:pt x="1410080" y="0"/>
                </a:cubicBezTo>
                <a:close/>
              </a:path>
            </a:pathLst>
          </a:cu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2" name="Picture 1091">
            <a:extLst>
              <a:ext uri="{FF2B5EF4-FFF2-40B4-BE49-F238E27FC236}">
                <a16:creationId xmlns:a16="http://schemas.microsoft.com/office/drawing/2014/main" id="{72CEC37F-BD49-0510-B9FF-7C173C8A2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40" b="14235"/>
          <a:stretch>
            <a:fillRect/>
          </a:stretch>
        </p:blipFill>
        <p:spPr bwMode="auto">
          <a:xfrm>
            <a:off x="4792326" y="3147079"/>
            <a:ext cx="691585" cy="690893"/>
          </a:xfrm>
          <a:custGeom>
            <a:avLst/>
            <a:gdLst>
              <a:gd name="connsiteX0" fmla="*/ 1410080 w 2820160"/>
              <a:gd name="connsiteY0" fmla="*/ 0 h 2820160"/>
              <a:gd name="connsiteX1" fmla="*/ 2820160 w 2820160"/>
              <a:gd name="connsiteY1" fmla="*/ 1410080 h 2820160"/>
              <a:gd name="connsiteX2" fmla="*/ 1410080 w 2820160"/>
              <a:gd name="connsiteY2" fmla="*/ 2820160 h 2820160"/>
              <a:gd name="connsiteX3" fmla="*/ 0 w 2820160"/>
              <a:gd name="connsiteY3" fmla="*/ 1410080 h 2820160"/>
              <a:gd name="connsiteX4" fmla="*/ 1410080 w 2820160"/>
              <a:gd name="connsiteY4" fmla="*/ 0 h 2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160" h="2820160">
                <a:moveTo>
                  <a:pt x="1410080" y="0"/>
                </a:moveTo>
                <a:cubicBezTo>
                  <a:pt x="2188846" y="0"/>
                  <a:pt x="2820160" y="631314"/>
                  <a:pt x="2820160" y="1410080"/>
                </a:cubicBezTo>
                <a:cubicBezTo>
                  <a:pt x="2820160" y="2188846"/>
                  <a:pt x="2188846" y="2820160"/>
                  <a:pt x="1410080" y="2820160"/>
                </a:cubicBezTo>
                <a:cubicBezTo>
                  <a:pt x="631314" y="2820160"/>
                  <a:pt x="0" y="2188846"/>
                  <a:pt x="0" y="1410080"/>
                </a:cubicBezTo>
                <a:cubicBezTo>
                  <a:pt x="0" y="631314"/>
                  <a:pt x="631314" y="0"/>
                  <a:pt x="1410080" y="0"/>
                </a:cubicBezTo>
                <a:close/>
              </a:path>
            </a:pathLst>
          </a:custGeom>
          <a:noFill/>
          <a:ln w="57150"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5" name="Picture 1094" descr="r/lotr - This Orc in particular from the new Prime images. Wow.">
            <a:extLst>
              <a:ext uri="{FF2B5EF4-FFF2-40B4-BE49-F238E27FC236}">
                <a16:creationId xmlns:a16="http://schemas.microsoft.com/office/drawing/2014/main" id="{3EDE907D-4A30-3C46-FC01-59EB7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1" t="129" r="23953" b="13444"/>
          <a:stretch>
            <a:fillRect/>
          </a:stretch>
        </p:blipFill>
        <p:spPr bwMode="auto">
          <a:xfrm>
            <a:off x="5924391" y="1289398"/>
            <a:ext cx="625001" cy="625001"/>
          </a:xfrm>
          <a:custGeom>
            <a:avLst/>
            <a:gdLst>
              <a:gd name="connsiteX0" fmla="*/ 1410080 w 2820160"/>
              <a:gd name="connsiteY0" fmla="*/ 0 h 2820160"/>
              <a:gd name="connsiteX1" fmla="*/ 2820160 w 2820160"/>
              <a:gd name="connsiteY1" fmla="*/ 1410080 h 2820160"/>
              <a:gd name="connsiteX2" fmla="*/ 1410080 w 2820160"/>
              <a:gd name="connsiteY2" fmla="*/ 2820160 h 2820160"/>
              <a:gd name="connsiteX3" fmla="*/ 0 w 2820160"/>
              <a:gd name="connsiteY3" fmla="*/ 1410080 h 2820160"/>
              <a:gd name="connsiteX4" fmla="*/ 1410080 w 2820160"/>
              <a:gd name="connsiteY4" fmla="*/ 0 h 2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160" h="2820160">
                <a:moveTo>
                  <a:pt x="1410080" y="0"/>
                </a:moveTo>
                <a:cubicBezTo>
                  <a:pt x="2188846" y="0"/>
                  <a:pt x="2820160" y="631314"/>
                  <a:pt x="2820160" y="1410080"/>
                </a:cubicBezTo>
                <a:cubicBezTo>
                  <a:pt x="2820160" y="2188846"/>
                  <a:pt x="2188846" y="2820160"/>
                  <a:pt x="1410080" y="2820160"/>
                </a:cubicBezTo>
                <a:cubicBezTo>
                  <a:pt x="631314" y="2820160"/>
                  <a:pt x="0" y="2188846"/>
                  <a:pt x="0" y="1410080"/>
                </a:cubicBezTo>
                <a:cubicBezTo>
                  <a:pt x="0" y="631314"/>
                  <a:pt x="631314" y="0"/>
                  <a:pt x="1410080" y="0"/>
                </a:cubicBezTo>
                <a:close/>
              </a:path>
            </a:pathLst>
          </a:custGeom>
          <a:noFill/>
          <a:ln w="57150">
            <a:solidFill>
              <a:srgbClr val="86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6" name="Picture 1095" descr="r/lotr - This Orc in particular from the new Prime images. Wow.">
            <a:extLst>
              <a:ext uri="{FF2B5EF4-FFF2-40B4-BE49-F238E27FC236}">
                <a16:creationId xmlns:a16="http://schemas.microsoft.com/office/drawing/2014/main" id="{B1F7B42B-B84D-DE24-9FEF-AFD543958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1" t="129" r="23953" b="13444"/>
          <a:stretch>
            <a:fillRect/>
          </a:stretch>
        </p:blipFill>
        <p:spPr bwMode="auto">
          <a:xfrm>
            <a:off x="6400540" y="4123586"/>
            <a:ext cx="625001" cy="625001"/>
          </a:xfrm>
          <a:custGeom>
            <a:avLst/>
            <a:gdLst>
              <a:gd name="connsiteX0" fmla="*/ 1410080 w 2820160"/>
              <a:gd name="connsiteY0" fmla="*/ 0 h 2820160"/>
              <a:gd name="connsiteX1" fmla="*/ 2820160 w 2820160"/>
              <a:gd name="connsiteY1" fmla="*/ 1410080 h 2820160"/>
              <a:gd name="connsiteX2" fmla="*/ 1410080 w 2820160"/>
              <a:gd name="connsiteY2" fmla="*/ 2820160 h 2820160"/>
              <a:gd name="connsiteX3" fmla="*/ 0 w 2820160"/>
              <a:gd name="connsiteY3" fmla="*/ 1410080 h 2820160"/>
              <a:gd name="connsiteX4" fmla="*/ 1410080 w 2820160"/>
              <a:gd name="connsiteY4" fmla="*/ 0 h 2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160" h="2820160">
                <a:moveTo>
                  <a:pt x="1410080" y="0"/>
                </a:moveTo>
                <a:cubicBezTo>
                  <a:pt x="2188846" y="0"/>
                  <a:pt x="2820160" y="631314"/>
                  <a:pt x="2820160" y="1410080"/>
                </a:cubicBezTo>
                <a:cubicBezTo>
                  <a:pt x="2820160" y="2188846"/>
                  <a:pt x="2188846" y="2820160"/>
                  <a:pt x="1410080" y="2820160"/>
                </a:cubicBezTo>
                <a:cubicBezTo>
                  <a:pt x="631314" y="2820160"/>
                  <a:pt x="0" y="2188846"/>
                  <a:pt x="0" y="1410080"/>
                </a:cubicBezTo>
                <a:cubicBezTo>
                  <a:pt x="0" y="631314"/>
                  <a:pt x="631314" y="0"/>
                  <a:pt x="1410080" y="0"/>
                </a:cubicBezTo>
                <a:close/>
              </a:path>
            </a:pathLst>
          </a:custGeom>
          <a:noFill/>
          <a:ln w="57150">
            <a:solidFill>
              <a:srgbClr val="86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7" name="Picture 1096" descr="r/lotr - This Orc in particular from the new Prime images. Wow.">
            <a:extLst>
              <a:ext uri="{FF2B5EF4-FFF2-40B4-BE49-F238E27FC236}">
                <a16:creationId xmlns:a16="http://schemas.microsoft.com/office/drawing/2014/main" id="{449947D1-F8D1-D58E-FD3F-A487AF237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1" t="129" r="23953" b="13444"/>
          <a:stretch>
            <a:fillRect/>
          </a:stretch>
        </p:blipFill>
        <p:spPr bwMode="auto">
          <a:xfrm>
            <a:off x="6395590" y="3427476"/>
            <a:ext cx="625001" cy="625001"/>
          </a:xfrm>
          <a:custGeom>
            <a:avLst/>
            <a:gdLst>
              <a:gd name="connsiteX0" fmla="*/ 1410080 w 2820160"/>
              <a:gd name="connsiteY0" fmla="*/ 0 h 2820160"/>
              <a:gd name="connsiteX1" fmla="*/ 2820160 w 2820160"/>
              <a:gd name="connsiteY1" fmla="*/ 1410080 h 2820160"/>
              <a:gd name="connsiteX2" fmla="*/ 1410080 w 2820160"/>
              <a:gd name="connsiteY2" fmla="*/ 2820160 h 2820160"/>
              <a:gd name="connsiteX3" fmla="*/ 0 w 2820160"/>
              <a:gd name="connsiteY3" fmla="*/ 1410080 h 2820160"/>
              <a:gd name="connsiteX4" fmla="*/ 1410080 w 2820160"/>
              <a:gd name="connsiteY4" fmla="*/ 0 h 2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160" h="2820160">
                <a:moveTo>
                  <a:pt x="1410080" y="0"/>
                </a:moveTo>
                <a:cubicBezTo>
                  <a:pt x="2188846" y="0"/>
                  <a:pt x="2820160" y="631314"/>
                  <a:pt x="2820160" y="1410080"/>
                </a:cubicBezTo>
                <a:cubicBezTo>
                  <a:pt x="2820160" y="2188846"/>
                  <a:pt x="2188846" y="2820160"/>
                  <a:pt x="1410080" y="2820160"/>
                </a:cubicBezTo>
                <a:cubicBezTo>
                  <a:pt x="631314" y="2820160"/>
                  <a:pt x="0" y="2188846"/>
                  <a:pt x="0" y="1410080"/>
                </a:cubicBezTo>
                <a:cubicBezTo>
                  <a:pt x="0" y="631314"/>
                  <a:pt x="631314" y="0"/>
                  <a:pt x="1410080" y="0"/>
                </a:cubicBezTo>
                <a:close/>
              </a:path>
            </a:pathLst>
          </a:custGeom>
          <a:noFill/>
          <a:ln w="57150">
            <a:solidFill>
              <a:srgbClr val="86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837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822DA-2BE7-D188-CEDA-5B8268234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Picture 10" descr="TTRPG Battlemap, Spooky Township, Tavern, Shop &amp; Houses. Digital Map.">
            <a:extLst>
              <a:ext uri="{FF2B5EF4-FFF2-40B4-BE49-F238E27FC236}">
                <a16:creationId xmlns:a16="http://schemas.microsoft.com/office/drawing/2014/main" id="{FDF1EDC7-4B93-37DA-78AC-EC7F2FA60A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92" b="28772"/>
          <a:stretch>
            <a:fillRect/>
          </a:stretch>
        </p:blipFill>
        <p:spPr bwMode="auto">
          <a:xfrm>
            <a:off x="1141020" y="0"/>
            <a:ext cx="11050979" cy="516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5" name="Freeform: Shape 1084">
            <a:extLst>
              <a:ext uri="{FF2B5EF4-FFF2-40B4-BE49-F238E27FC236}">
                <a16:creationId xmlns:a16="http://schemas.microsoft.com/office/drawing/2014/main" id="{E9B476DF-9E2F-D725-B6A8-F18D07D1372C}"/>
              </a:ext>
            </a:extLst>
          </p:cNvPr>
          <p:cNvSpPr/>
          <p:nvPr/>
        </p:nvSpPr>
        <p:spPr>
          <a:xfrm>
            <a:off x="0" y="0"/>
            <a:ext cx="12192001" cy="6857998"/>
          </a:xfrm>
          <a:custGeom>
            <a:avLst/>
            <a:gdLst>
              <a:gd name="connsiteX0" fmla="*/ 0 w 12192001"/>
              <a:gd name="connsiteY0" fmla="*/ 0 h 6857998"/>
              <a:gd name="connsiteX1" fmla="*/ 1155286 w 12192001"/>
              <a:gd name="connsiteY1" fmla="*/ 0 h 6857998"/>
              <a:gd name="connsiteX2" fmla="*/ 1155286 w 12192001"/>
              <a:gd name="connsiteY2" fmla="*/ 4985689 h 6857998"/>
              <a:gd name="connsiteX3" fmla="*/ 12192001 w 12192001"/>
              <a:gd name="connsiteY3" fmla="*/ 4985689 h 6857998"/>
              <a:gd name="connsiteX4" fmla="*/ 12192001 w 12192001"/>
              <a:gd name="connsiteY4" fmla="*/ 6857998 h 6857998"/>
              <a:gd name="connsiteX5" fmla="*/ 1155286 w 12192001"/>
              <a:gd name="connsiteY5" fmla="*/ 6857998 h 6857998"/>
              <a:gd name="connsiteX6" fmla="*/ 1 w 12192001"/>
              <a:gd name="connsiteY6" fmla="*/ 6857998 h 6857998"/>
              <a:gd name="connsiteX7" fmla="*/ 0 w 12192001"/>
              <a:gd name="connsiteY7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1" h="6857998">
                <a:moveTo>
                  <a:pt x="0" y="0"/>
                </a:moveTo>
                <a:lnTo>
                  <a:pt x="1155286" y="0"/>
                </a:lnTo>
                <a:lnTo>
                  <a:pt x="1155286" y="4985689"/>
                </a:lnTo>
                <a:lnTo>
                  <a:pt x="12192001" y="4985689"/>
                </a:lnTo>
                <a:lnTo>
                  <a:pt x="12192001" y="6857998"/>
                </a:lnTo>
                <a:lnTo>
                  <a:pt x="1155286" y="6857998"/>
                </a:lnTo>
                <a:lnTo>
                  <a:pt x="1" y="6857998"/>
                </a:lnTo>
                <a:lnTo>
                  <a:pt x="0" y="6857998"/>
                </a:lnTo>
                <a:close/>
              </a:path>
            </a:pathLst>
          </a:custGeom>
          <a:solidFill>
            <a:srgbClr val="1B1A16"/>
          </a:solidFill>
          <a:ln>
            <a:solidFill>
              <a:srgbClr val="7A5D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1047" name="Picture 2" descr="Photo dark and black rock texture background, blank room and studio for present product">
            <a:extLst>
              <a:ext uri="{FF2B5EF4-FFF2-40B4-BE49-F238E27FC236}">
                <a16:creationId xmlns:a16="http://schemas.microsoft.com/office/drawing/2014/main" id="{2ECAB5CD-D17A-8FA2-F1F6-32DF369B66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9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45064" r="72568" b="50000"/>
          <a:stretch>
            <a:fillRect/>
          </a:stretch>
        </p:blipFill>
        <p:spPr bwMode="auto">
          <a:xfrm>
            <a:off x="5597804" y="5147741"/>
            <a:ext cx="349148" cy="38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" descr="Photo dark and black rock texture background, blank room and studio for present product">
            <a:extLst>
              <a:ext uri="{FF2B5EF4-FFF2-40B4-BE49-F238E27FC236}">
                <a16:creationId xmlns:a16="http://schemas.microsoft.com/office/drawing/2014/main" id="{EF153C72-6184-B1CD-825C-6F31AA90E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9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45064" r="72568" b="50000"/>
          <a:stretch>
            <a:fillRect/>
          </a:stretch>
        </p:blipFill>
        <p:spPr bwMode="auto">
          <a:xfrm>
            <a:off x="5242662" y="5149714"/>
            <a:ext cx="349148" cy="38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036">
            <a:extLst>
              <a:ext uri="{FF2B5EF4-FFF2-40B4-BE49-F238E27FC236}">
                <a16:creationId xmlns:a16="http://schemas.microsoft.com/office/drawing/2014/main" id="{93AF1ED4-2A03-2EFF-8626-FCA9C83EC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6446" r="6250" b="5637"/>
          <a:stretch>
            <a:fillRect/>
          </a:stretch>
        </p:blipFill>
        <p:spPr bwMode="auto">
          <a:xfrm>
            <a:off x="8937691" y="5765417"/>
            <a:ext cx="898481" cy="898481"/>
          </a:xfrm>
          <a:custGeom>
            <a:avLst/>
            <a:gdLst>
              <a:gd name="connsiteX0" fmla="*/ 3014663 w 6029326"/>
              <a:gd name="connsiteY0" fmla="*/ 0 h 6029326"/>
              <a:gd name="connsiteX1" fmla="*/ 6029326 w 6029326"/>
              <a:gd name="connsiteY1" fmla="*/ 3014663 h 6029326"/>
              <a:gd name="connsiteX2" fmla="*/ 3014663 w 6029326"/>
              <a:gd name="connsiteY2" fmla="*/ 6029326 h 6029326"/>
              <a:gd name="connsiteX3" fmla="*/ 0 w 6029326"/>
              <a:gd name="connsiteY3" fmla="*/ 3014663 h 6029326"/>
              <a:gd name="connsiteX4" fmla="*/ 3014663 w 6029326"/>
              <a:gd name="connsiteY4" fmla="*/ 0 h 602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29326" h="6029326">
                <a:moveTo>
                  <a:pt x="3014663" y="0"/>
                </a:moveTo>
                <a:cubicBezTo>
                  <a:pt x="4679615" y="0"/>
                  <a:pt x="6029326" y="1349711"/>
                  <a:pt x="6029326" y="3014663"/>
                </a:cubicBezTo>
                <a:cubicBezTo>
                  <a:pt x="6029326" y="4679615"/>
                  <a:pt x="4679615" y="6029326"/>
                  <a:pt x="3014663" y="6029326"/>
                </a:cubicBezTo>
                <a:cubicBezTo>
                  <a:pt x="1349711" y="6029326"/>
                  <a:pt x="0" y="4679615"/>
                  <a:pt x="0" y="3014663"/>
                </a:cubicBezTo>
                <a:cubicBezTo>
                  <a:pt x="0" y="1349711"/>
                  <a:pt x="1349711" y="0"/>
                  <a:pt x="301466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33">
            <a:extLst>
              <a:ext uri="{FF2B5EF4-FFF2-40B4-BE49-F238E27FC236}">
                <a16:creationId xmlns:a16="http://schemas.microsoft.com/office/drawing/2014/main" id="{02A6F4E9-B38C-8C25-F9F5-710430629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1" t="6353" r="6213" b="6111"/>
          <a:stretch>
            <a:fillRect/>
          </a:stretch>
        </p:blipFill>
        <p:spPr bwMode="auto">
          <a:xfrm>
            <a:off x="8937691" y="4748587"/>
            <a:ext cx="879593" cy="879593"/>
          </a:xfrm>
          <a:custGeom>
            <a:avLst/>
            <a:gdLst>
              <a:gd name="connsiteX0" fmla="*/ 3001619 w 6003238"/>
              <a:gd name="connsiteY0" fmla="*/ 0 h 6003238"/>
              <a:gd name="connsiteX1" fmla="*/ 6003238 w 6003238"/>
              <a:gd name="connsiteY1" fmla="*/ 3001619 h 6003238"/>
              <a:gd name="connsiteX2" fmla="*/ 3001619 w 6003238"/>
              <a:gd name="connsiteY2" fmla="*/ 6003238 h 6003238"/>
              <a:gd name="connsiteX3" fmla="*/ 0 w 6003238"/>
              <a:gd name="connsiteY3" fmla="*/ 3001619 h 6003238"/>
              <a:gd name="connsiteX4" fmla="*/ 3001619 w 6003238"/>
              <a:gd name="connsiteY4" fmla="*/ 0 h 6003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238" h="6003238">
                <a:moveTo>
                  <a:pt x="3001619" y="0"/>
                </a:moveTo>
                <a:cubicBezTo>
                  <a:pt x="4659367" y="0"/>
                  <a:pt x="6003238" y="1343871"/>
                  <a:pt x="6003238" y="3001619"/>
                </a:cubicBezTo>
                <a:cubicBezTo>
                  <a:pt x="6003238" y="4659367"/>
                  <a:pt x="4659367" y="6003238"/>
                  <a:pt x="3001619" y="6003238"/>
                </a:cubicBezTo>
                <a:cubicBezTo>
                  <a:pt x="1343871" y="6003238"/>
                  <a:pt x="0" y="4659367"/>
                  <a:pt x="0" y="3001619"/>
                </a:cubicBezTo>
                <a:cubicBezTo>
                  <a:pt x="0" y="1343871"/>
                  <a:pt x="1343871" y="0"/>
                  <a:pt x="3001619" y="0"/>
                </a:cubicBezTo>
                <a:close/>
              </a:path>
            </a:pathLst>
          </a:custGeom>
          <a:noFill/>
          <a:ln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C533CC0-F345-6AC2-512F-3A50857F68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356" y="-3263578"/>
            <a:ext cx="10917174" cy="1800476"/>
          </a:xfrm>
          <a:prstGeom prst="rect">
            <a:avLst/>
          </a:prstGeom>
        </p:spPr>
      </p:pic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948E1E5F-AE6A-3C1F-4405-9322EABC691F}"/>
              </a:ext>
            </a:extLst>
          </p:cNvPr>
          <p:cNvGrpSpPr/>
          <p:nvPr/>
        </p:nvGrpSpPr>
        <p:grpSpPr>
          <a:xfrm>
            <a:off x="3153410" y="5646193"/>
            <a:ext cx="5587186" cy="1141412"/>
            <a:chOff x="3311525" y="3840163"/>
            <a:chExt cx="3403600" cy="695325"/>
          </a:xfrm>
        </p:grpSpPr>
        <p:sp>
          <p:nvSpPr>
            <p:cNvPr id="1028" name="Rectangle 1027">
              <a:extLst>
                <a:ext uri="{FF2B5EF4-FFF2-40B4-BE49-F238E27FC236}">
                  <a16:creationId xmlns:a16="http://schemas.microsoft.com/office/drawing/2014/main" id="{312BDA29-22C5-5E4C-9D24-FC4D61E5B633}"/>
                </a:ext>
              </a:extLst>
            </p:cNvPr>
            <p:cNvSpPr/>
            <p:nvPr/>
          </p:nvSpPr>
          <p:spPr>
            <a:xfrm>
              <a:off x="3311525" y="3840163"/>
              <a:ext cx="3403600" cy="695325"/>
            </a:xfrm>
            <a:prstGeom prst="rect">
              <a:avLst/>
            </a:prstGeom>
            <a:solidFill>
              <a:srgbClr val="241E1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4BE3226D-A64C-937C-E8DD-AE07E444265F}"/>
                </a:ext>
              </a:extLst>
            </p:cNvPr>
            <p:cNvGrpSpPr/>
            <p:nvPr/>
          </p:nvGrpSpPr>
          <p:grpSpPr>
            <a:xfrm>
              <a:off x="3311525" y="3840163"/>
              <a:ext cx="3403600" cy="695325"/>
              <a:chOff x="3154363" y="3292475"/>
              <a:chExt cx="3403600" cy="695325"/>
            </a:xfrm>
          </p:grpSpPr>
          <p:pic>
            <p:nvPicPr>
              <p:cNvPr id="1026" name="Picture 2" descr="Photo dark and black rock texture background, blank room and studio for present product">
                <a:extLst>
                  <a:ext uri="{FF2B5EF4-FFF2-40B4-BE49-F238E27FC236}">
                    <a16:creationId xmlns:a16="http://schemas.microsoft.com/office/drawing/2014/main" id="{12DB35BD-936F-9C08-1A8B-762A5BC1BF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alphaModFix amt="41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10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14" t="45064" r="27297" b="40129"/>
              <a:stretch>
                <a:fillRect/>
              </a:stretch>
            </p:blipFill>
            <p:spPr bwMode="auto">
              <a:xfrm>
                <a:off x="3154363" y="3292475"/>
                <a:ext cx="3403600" cy="695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CC87C54-3921-7D7E-5CA5-1C056A9ABE03}"/>
                  </a:ext>
                </a:extLst>
              </p:cNvPr>
              <p:cNvSpPr/>
              <p:nvPr/>
            </p:nvSpPr>
            <p:spPr>
              <a:xfrm>
                <a:off x="315436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BD9AC8A-C6FF-5C1F-221B-7438D4A37853}"/>
                  </a:ext>
                </a:extLst>
              </p:cNvPr>
              <p:cNvSpPr/>
              <p:nvPr/>
            </p:nvSpPr>
            <p:spPr>
              <a:xfrm>
                <a:off x="336708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2D6B940-DA6B-2D7A-FC0E-F531F5AB8D5B}"/>
                  </a:ext>
                </a:extLst>
              </p:cNvPr>
              <p:cNvSpPr/>
              <p:nvPr/>
            </p:nvSpPr>
            <p:spPr>
              <a:xfrm>
                <a:off x="357981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C9745BD-6E7E-4710-9D9D-4FF8672D09BA}"/>
                  </a:ext>
                </a:extLst>
              </p:cNvPr>
              <p:cNvSpPr/>
              <p:nvPr/>
            </p:nvSpPr>
            <p:spPr>
              <a:xfrm>
                <a:off x="379253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BB05E73-EF59-5BF2-A1CF-7F6DD3D0FE3C}"/>
                  </a:ext>
                </a:extLst>
              </p:cNvPr>
              <p:cNvSpPr/>
              <p:nvPr/>
            </p:nvSpPr>
            <p:spPr>
              <a:xfrm>
                <a:off x="400526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AE0291E-5EDE-89C0-EA15-E08E6F7B4B2D}"/>
                  </a:ext>
                </a:extLst>
              </p:cNvPr>
              <p:cNvSpPr/>
              <p:nvPr/>
            </p:nvSpPr>
            <p:spPr>
              <a:xfrm>
                <a:off x="421798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AA5918C-34AA-924B-55B8-67373D14EDA5}"/>
                  </a:ext>
                </a:extLst>
              </p:cNvPr>
              <p:cNvSpPr/>
              <p:nvPr/>
            </p:nvSpPr>
            <p:spPr>
              <a:xfrm>
                <a:off x="443071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80B6B9F-3A16-1A5E-FE75-F7FC588B6EBE}"/>
                  </a:ext>
                </a:extLst>
              </p:cNvPr>
              <p:cNvSpPr/>
              <p:nvPr/>
            </p:nvSpPr>
            <p:spPr>
              <a:xfrm>
                <a:off x="464343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113719B-DB94-2B1B-CE2F-3CC8DA8C4EF6}"/>
                  </a:ext>
                </a:extLst>
              </p:cNvPr>
              <p:cNvSpPr/>
              <p:nvPr/>
            </p:nvSpPr>
            <p:spPr>
              <a:xfrm>
                <a:off x="485616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D1005BC-C99B-EDE6-6C67-37800BC6E290}"/>
                  </a:ext>
                </a:extLst>
              </p:cNvPr>
              <p:cNvSpPr/>
              <p:nvPr/>
            </p:nvSpPr>
            <p:spPr>
              <a:xfrm>
                <a:off x="506888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0C4DC1C-B91F-7640-08C3-2B0C7ABA5031}"/>
                  </a:ext>
                </a:extLst>
              </p:cNvPr>
              <p:cNvSpPr/>
              <p:nvPr/>
            </p:nvSpPr>
            <p:spPr>
              <a:xfrm>
                <a:off x="528161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B9EE426-AEE0-9003-789C-05AD9D3A54A5}"/>
                  </a:ext>
                </a:extLst>
              </p:cNvPr>
              <p:cNvSpPr/>
              <p:nvPr/>
            </p:nvSpPr>
            <p:spPr>
              <a:xfrm>
                <a:off x="549433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54FA2F5-0192-C953-4B92-94C12A78066E}"/>
                  </a:ext>
                </a:extLst>
              </p:cNvPr>
              <p:cNvSpPr/>
              <p:nvPr/>
            </p:nvSpPr>
            <p:spPr>
              <a:xfrm>
                <a:off x="570706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84A93A8-30C6-BE8C-C2A4-451B27325312}"/>
                  </a:ext>
                </a:extLst>
              </p:cNvPr>
              <p:cNvSpPr/>
              <p:nvPr/>
            </p:nvSpPr>
            <p:spPr>
              <a:xfrm>
                <a:off x="591978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26AF96E-DA18-4CBA-6BB4-BD048EE63634}"/>
                  </a:ext>
                </a:extLst>
              </p:cNvPr>
              <p:cNvSpPr/>
              <p:nvPr/>
            </p:nvSpPr>
            <p:spPr>
              <a:xfrm>
                <a:off x="613251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D319517-6CF6-E04C-3DEA-888DFE046798}"/>
                  </a:ext>
                </a:extLst>
              </p:cNvPr>
              <p:cNvSpPr/>
              <p:nvPr/>
            </p:nvSpPr>
            <p:spPr>
              <a:xfrm>
                <a:off x="634523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B4EA6B-07B8-9267-768C-4709E11C77D9}"/>
                  </a:ext>
                </a:extLst>
              </p:cNvPr>
              <p:cNvSpPr/>
              <p:nvPr/>
            </p:nvSpPr>
            <p:spPr>
              <a:xfrm>
                <a:off x="315436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D7787E5-709C-F102-F020-1BC11DF15433}"/>
                  </a:ext>
                </a:extLst>
              </p:cNvPr>
              <p:cNvSpPr/>
              <p:nvPr/>
            </p:nvSpPr>
            <p:spPr>
              <a:xfrm>
                <a:off x="336708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1DFCD58-056D-282E-76E5-9167638A3040}"/>
                  </a:ext>
                </a:extLst>
              </p:cNvPr>
              <p:cNvSpPr/>
              <p:nvPr/>
            </p:nvSpPr>
            <p:spPr>
              <a:xfrm>
                <a:off x="357981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5961135-D568-5520-7513-850B298B3484}"/>
                  </a:ext>
                </a:extLst>
              </p:cNvPr>
              <p:cNvSpPr/>
              <p:nvPr/>
            </p:nvSpPr>
            <p:spPr>
              <a:xfrm>
                <a:off x="379253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8E7CD34-C26C-C4EB-53BE-77E0CE3E07EA}"/>
                  </a:ext>
                </a:extLst>
              </p:cNvPr>
              <p:cNvSpPr/>
              <p:nvPr/>
            </p:nvSpPr>
            <p:spPr>
              <a:xfrm>
                <a:off x="400526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820DC6E-0104-C683-5F25-D24F1423142B}"/>
                  </a:ext>
                </a:extLst>
              </p:cNvPr>
              <p:cNvSpPr/>
              <p:nvPr/>
            </p:nvSpPr>
            <p:spPr>
              <a:xfrm>
                <a:off x="421798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B3C729F-EB75-760C-2008-EA1705AC6D2F}"/>
                  </a:ext>
                </a:extLst>
              </p:cNvPr>
              <p:cNvSpPr/>
              <p:nvPr/>
            </p:nvSpPr>
            <p:spPr>
              <a:xfrm>
                <a:off x="443071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6170CEB-E290-3FF1-0F01-E9135B769D0C}"/>
                  </a:ext>
                </a:extLst>
              </p:cNvPr>
              <p:cNvSpPr/>
              <p:nvPr/>
            </p:nvSpPr>
            <p:spPr>
              <a:xfrm>
                <a:off x="464343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3726A4D-6EA7-4466-96FE-66DAEAAC2F20}"/>
                  </a:ext>
                </a:extLst>
              </p:cNvPr>
              <p:cNvSpPr/>
              <p:nvPr/>
            </p:nvSpPr>
            <p:spPr>
              <a:xfrm>
                <a:off x="485616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DCCC04B-9F9D-E653-9474-77ABA498B8E6}"/>
                  </a:ext>
                </a:extLst>
              </p:cNvPr>
              <p:cNvSpPr/>
              <p:nvPr/>
            </p:nvSpPr>
            <p:spPr>
              <a:xfrm>
                <a:off x="506888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F1D3477-335B-FDAA-2213-696674A65D49}"/>
                  </a:ext>
                </a:extLst>
              </p:cNvPr>
              <p:cNvSpPr/>
              <p:nvPr/>
            </p:nvSpPr>
            <p:spPr>
              <a:xfrm>
                <a:off x="528161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6A7A652-0F00-DB4B-6513-512BAD198498}"/>
                  </a:ext>
                </a:extLst>
              </p:cNvPr>
              <p:cNvSpPr/>
              <p:nvPr/>
            </p:nvSpPr>
            <p:spPr>
              <a:xfrm>
                <a:off x="549433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0987659-77AF-F2E1-69D7-2282CE7165A3}"/>
                  </a:ext>
                </a:extLst>
              </p:cNvPr>
              <p:cNvSpPr/>
              <p:nvPr/>
            </p:nvSpPr>
            <p:spPr>
              <a:xfrm>
                <a:off x="570706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B9C48D9-E414-CBD8-5379-C125606EC69D}"/>
                  </a:ext>
                </a:extLst>
              </p:cNvPr>
              <p:cNvSpPr/>
              <p:nvPr/>
            </p:nvSpPr>
            <p:spPr>
              <a:xfrm>
                <a:off x="591978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D434D85-E6AE-6A96-2A32-90B475333371}"/>
                  </a:ext>
                </a:extLst>
              </p:cNvPr>
              <p:cNvSpPr/>
              <p:nvPr/>
            </p:nvSpPr>
            <p:spPr>
              <a:xfrm>
                <a:off x="613251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27865D9-0E32-B065-89C6-F32EBC1F2C16}"/>
                  </a:ext>
                </a:extLst>
              </p:cNvPr>
              <p:cNvSpPr/>
              <p:nvPr/>
            </p:nvSpPr>
            <p:spPr>
              <a:xfrm>
                <a:off x="634523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C82EA5C-6452-1423-9518-F77BF3FFEA8E}"/>
                  </a:ext>
                </a:extLst>
              </p:cNvPr>
              <p:cNvSpPr/>
              <p:nvPr/>
            </p:nvSpPr>
            <p:spPr>
              <a:xfrm>
                <a:off x="315436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7AA9BB1-E04B-D297-E922-D9C1FC1E7D02}"/>
                  </a:ext>
                </a:extLst>
              </p:cNvPr>
              <p:cNvSpPr/>
              <p:nvPr/>
            </p:nvSpPr>
            <p:spPr>
              <a:xfrm>
                <a:off x="336708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F5E8679-1676-EE28-670C-1C08C8988CFB}"/>
                  </a:ext>
                </a:extLst>
              </p:cNvPr>
              <p:cNvSpPr/>
              <p:nvPr/>
            </p:nvSpPr>
            <p:spPr>
              <a:xfrm>
                <a:off x="357981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78DABC1-4D82-A01B-4AEC-5CDA7D7A2636}"/>
                  </a:ext>
                </a:extLst>
              </p:cNvPr>
              <p:cNvSpPr/>
              <p:nvPr/>
            </p:nvSpPr>
            <p:spPr>
              <a:xfrm>
                <a:off x="379253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76FB2B6-1F05-C953-0E81-F2525CA4357D}"/>
                  </a:ext>
                </a:extLst>
              </p:cNvPr>
              <p:cNvSpPr/>
              <p:nvPr/>
            </p:nvSpPr>
            <p:spPr>
              <a:xfrm>
                <a:off x="400526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7300FAB4-439B-6C52-4588-F9E660D4CAF0}"/>
                  </a:ext>
                </a:extLst>
              </p:cNvPr>
              <p:cNvSpPr/>
              <p:nvPr/>
            </p:nvSpPr>
            <p:spPr>
              <a:xfrm>
                <a:off x="421798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6CFA2F8-50BF-4F5D-9855-F7A96FA57B22}"/>
                  </a:ext>
                </a:extLst>
              </p:cNvPr>
              <p:cNvSpPr/>
              <p:nvPr/>
            </p:nvSpPr>
            <p:spPr>
              <a:xfrm>
                <a:off x="443071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2F5FFA2-2A7C-AA56-D773-D4B666EFB81F}"/>
                  </a:ext>
                </a:extLst>
              </p:cNvPr>
              <p:cNvSpPr/>
              <p:nvPr/>
            </p:nvSpPr>
            <p:spPr>
              <a:xfrm>
                <a:off x="464343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6EEE623-950E-8D3E-8BDE-9CF623850C84}"/>
                  </a:ext>
                </a:extLst>
              </p:cNvPr>
              <p:cNvSpPr/>
              <p:nvPr/>
            </p:nvSpPr>
            <p:spPr>
              <a:xfrm>
                <a:off x="485616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2DB6F00-22F4-3661-3537-275A29CE0073}"/>
                  </a:ext>
                </a:extLst>
              </p:cNvPr>
              <p:cNvSpPr/>
              <p:nvPr/>
            </p:nvSpPr>
            <p:spPr>
              <a:xfrm>
                <a:off x="506888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FDA1F3D-727B-0CF9-F6F0-2798EC57467C}"/>
                  </a:ext>
                </a:extLst>
              </p:cNvPr>
              <p:cNvSpPr/>
              <p:nvPr/>
            </p:nvSpPr>
            <p:spPr>
              <a:xfrm>
                <a:off x="528161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8DDD1F7-3E26-9EDC-128E-A22F7EC4FE8E}"/>
                  </a:ext>
                </a:extLst>
              </p:cNvPr>
              <p:cNvSpPr/>
              <p:nvPr/>
            </p:nvSpPr>
            <p:spPr>
              <a:xfrm>
                <a:off x="549433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D8DB4C8-6F61-F8E4-A5E5-5861A31A70E5}"/>
                  </a:ext>
                </a:extLst>
              </p:cNvPr>
              <p:cNvSpPr/>
              <p:nvPr/>
            </p:nvSpPr>
            <p:spPr>
              <a:xfrm>
                <a:off x="570706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47C31805-798A-7A88-0412-3B726C6C435E}"/>
                  </a:ext>
                </a:extLst>
              </p:cNvPr>
              <p:cNvSpPr/>
              <p:nvPr/>
            </p:nvSpPr>
            <p:spPr>
              <a:xfrm>
                <a:off x="591978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6D0CE53-4971-045B-1C2A-1F1AFA56E354}"/>
                  </a:ext>
                </a:extLst>
              </p:cNvPr>
              <p:cNvSpPr/>
              <p:nvPr/>
            </p:nvSpPr>
            <p:spPr>
              <a:xfrm>
                <a:off x="613251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CCC940C-5768-A675-7DE8-8C7D2ED4488D}"/>
                  </a:ext>
                </a:extLst>
              </p:cNvPr>
              <p:cNvSpPr/>
              <p:nvPr/>
            </p:nvSpPr>
            <p:spPr>
              <a:xfrm>
                <a:off x="634523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F5E900CA-4565-4078-B2FB-6DCC20BFAB63}"/>
              </a:ext>
            </a:extLst>
          </p:cNvPr>
          <p:cNvSpPr/>
          <p:nvPr/>
        </p:nvSpPr>
        <p:spPr>
          <a:xfrm>
            <a:off x="5242662" y="5151687"/>
            <a:ext cx="349199" cy="38047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19FDEC6E-2C25-28EE-F3D8-AA8119487E57}"/>
              </a:ext>
            </a:extLst>
          </p:cNvPr>
          <p:cNvSpPr/>
          <p:nvPr/>
        </p:nvSpPr>
        <p:spPr>
          <a:xfrm>
            <a:off x="5591861" y="5151687"/>
            <a:ext cx="349199" cy="38047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3" name="Isosceles Triangle 1042">
            <a:extLst>
              <a:ext uri="{FF2B5EF4-FFF2-40B4-BE49-F238E27FC236}">
                <a16:creationId xmlns:a16="http://schemas.microsoft.com/office/drawing/2014/main" id="{D782030D-F857-D1F4-EECA-7CA1D06FF846}"/>
              </a:ext>
            </a:extLst>
          </p:cNvPr>
          <p:cNvSpPr/>
          <p:nvPr/>
        </p:nvSpPr>
        <p:spPr>
          <a:xfrm>
            <a:off x="5696585" y="5281706"/>
            <a:ext cx="139700" cy="12043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4" name="Oval 1043">
            <a:extLst>
              <a:ext uri="{FF2B5EF4-FFF2-40B4-BE49-F238E27FC236}">
                <a16:creationId xmlns:a16="http://schemas.microsoft.com/office/drawing/2014/main" id="{B54C2BFC-EA0E-571F-0DBA-538336FEF3A5}"/>
              </a:ext>
            </a:extLst>
          </p:cNvPr>
          <p:cNvSpPr/>
          <p:nvPr/>
        </p:nvSpPr>
        <p:spPr>
          <a:xfrm>
            <a:off x="5347386" y="5281706"/>
            <a:ext cx="136525" cy="13652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48" name="Picture 2" descr="Photo dark and black rock texture background, blank room and studio for present product">
            <a:extLst>
              <a:ext uri="{FF2B5EF4-FFF2-40B4-BE49-F238E27FC236}">
                <a16:creationId xmlns:a16="http://schemas.microsoft.com/office/drawing/2014/main" id="{1E52CCC6-81A6-BB3C-F640-5FFDE50A42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9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45064" r="72568" b="50000"/>
          <a:stretch>
            <a:fillRect/>
          </a:stretch>
        </p:blipFill>
        <p:spPr bwMode="auto">
          <a:xfrm>
            <a:off x="5952895" y="5147741"/>
            <a:ext cx="349148" cy="38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9" name="Rectangle 1048">
            <a:extLst>
              <a:ext uri="{FF2B5EF4-FFF2-40B4-BE49-F238E27FC236}">
                <a16:creationId xmlns:a16="http://schemas.microsoft.com/office/drawing/2014/main" id="{D59039E7-58B4-7B7D-A661-12C6D46FD3BF}"/>
              </a:ext>
            </a:extLst>
          </p:cNvPr>
          <p:cNvSpPr/>
          <p:nvPr/>
        </p:nvSpPr>
        <p:spPr>
          <a:xfrm>
            <a:off x="5946952" y="5151687"/>
            <a:ext cx="349199" cy="38047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51" name="Picture 2" descr="Photo dark and black rock texture background, blank room and studio for present product">
            <a:extLst>
              <a:ext uri="{FF2B5EF4-FFF2-40B4-BE49-F238E27FC236}">
                <a16:creationId xmlns:a16="http://schemas.microsoft.com/office/drawing/2014/main" id="{F738D94A-4E75-EC70-3B7C-29C6F4ECD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9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45064" r="72568" b="50000"/>
          <a:stretch>
            <a:fillRect/>
          </a:stretch>
        </p:blipFill>
        <p:spPr bwMode="auto">
          <a:xfrm>
            <a:off x="6307986" y="5147741"/>
            <a:ext cx="349148" cy="38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2" name="Rectangle 1051">
            <a:extLst>
              <a:ext uri="{FF2B5EF4-FFF2-40B4-BE49-F238E27FC236}">
                <a16:creationId xmlns:a16="http://schemas.microsoft.com/office/drawing/2014/main" id="{6688C146-33A0-F8E1-B404-0EE3D1869E6F}"/>
              </a:ext>
            </a:extLst>
          </p:cNvPr>
          <p:cNvSpPr/>
          <p:nvPr/>
        </p:nvSpPr>
        <p:spPr>
          <a:xfrm>
            <a:off x="6302043" y="5151687"/>
            <a:ext cx="349199" cy="38047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53" name="Picture 2" descr="Photo dark and black rock texture background, blank room and studio for present product">
            <a:extLst>
              <a:ext uri="{FF2B5EF4-FFF2-40B4-BE49-F238E27FC236}">
                <a16:creationId xmlns:a16="http://schemas.microsoft.com/office/drawing/2014/main" id="{F4E0600F-607C-E375-74E1-2BF55A44A0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9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45064" r="72568" b="50000"/>
          <a:stretch>
            <a:fillRect/>
          </a:stretch>
        </p:blipFill>
        <p:spPr bwMode="auto">
          <a:xfrm>
            <a:off x="6663077" y="5147741"/>
            <a:ext cx="349148" cy="38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" name="Rectangle 1053">
            <a:extLst>
              <a:ext uri="{FF2B5EF4-FFF2-40B4-BE49-F238E27FC236}">
                <a16:creationId xmlns:a16="http://schemas.microsoft.com/office/drawing/2014/main" id="{10C33F6E-FFAB-ED42-AD43-7E70B25243ED}"/>
              </a:ext>
            </a:extLst>
          </p:cNvPr>
          <p:cNvSpPr/>
          <p:nvPr/>
        </p:nvSpPr>
        <p:spPr>
          <a:xfrm>
            <a:off x="6657134" y="5151687"/>
            <a:ext cx="349199" cy="38047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DEF863C6-A025-FDC7-79E3-89DEBA629784}"/>
              </a:ext>
            </a:extLst>
          </p:cNvPr>
          <p:cNvSpPr/>
          <p:nvPr/>
        </p:nvSpPr>
        <p:spPr>
          <a:xfrm>
            <a:off x="6416588" y="5213335"/>
            <a:ext cx="109537" cy="109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4DEB711C-4362-4EE9-406E-3F51282C62E3}"/>
              </a:ext>
            </a:extLst>
          </p:cNvPr>
          <p:cNvSpPr/>
          <p:nvPr/>
        </p:nvSpPr>
        <p:spPr>
          <a:xfrm>
            <a:off x="6338007" y="5363462"/>
            <a:ext cx="109537" cy="109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72E8DE74-E56C-BE7B-96F3-6161CEC3CBA6}"/>
              </a:ext>
            </a:extLst>
          </p:cNvPr>
          <p:cNvSpPr/>
          <p:nvPr/>
        </p:nvSpPr>
        <p:spPr>
          <a:xfrm>
            <a:off x="6494624" y="5363462"/>
            <a:ext cx="109537" cy="109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91EBE11B-2647-162C-630D-FC7A0DC79446}"/>
              </a:ext>
            </a:extLst>
          </p:cNvPr>
          <p:cNvSpPr/>
          <p:nvPr/>
        </p:nvSpPr>
        <p:spPr>
          <a:xfrm>
            <a:off x="6776964" y="5291652"/>
            <a:ext cx="109537" cy="109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9" name="Star: 4 Points 1058">
            <a:extLst>
              <a:ext uri="{FF2B5EF4-FFF2-40B4-BE49-F238E27FC236}">
                <a16:creationId xmlns:a16="http://schemas.microsoft.com/office/drawing/2014/main" id="{305D99AF-7E24-FB0F-FAAF-576B5615BDDB}"/>
              </a:ext>
            </a:extLst>
          </p:cNvPr>
          <p:cNvSpPr/>
          <p:nvPr/>
        </p:nvSpPr>
        <p:spPr>
          <a:xfrm>
            <a:off x="6028373" y="5238142"/>
            <a:ext cx="192881" cy="192881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0" name="TextBox 1059">
            <a:extLst>
              <a:ext uri="{FF2B5EF4-FFF2-40B4-BE49-F238E27FC236}">
                <a16:creationId xmlns:a16="http://schemas.microsoft.com/office/drawing/2014/main" id="{1DBA11F8-7B3C-54AB-ED95-F90FD4EAC404}"/>
              </a:ext>
            </a:extLst>
          </p:cNvPr>
          <p:cNvSpPr txBox="1"/>
          <p:nvPr/>
        </p:nvSpPr>
        <p:spPr>
          <a:xfrm>
            <a:off x="6314902" y="4985691"/>
            <a:ext cx="330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25E5A276-6B7C-717C-82A8-E23E25D5AABC}"/>
              </a:ext>
            </a:extLst>
          </p:cNvPr>
          <p:cNvSpPr txBox="1"/>
          <p:nvPr/>
        </p:nvSpPr>
        <p:spPr>
          <a:xfrm>
            <a:off x="6660082" y="4985691"/>
            <a:ext cx="349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</a:p>
        </p:txBody>
      </p:sp>
      <p:grpSp>
        <p:nvGrpSpPr>
          <p:cNvPr id="1086" name="Group 1085">
            <a:extLst>
              <a:ext uri="{FF2B5EF4-FFF2-40B4-BE49-F238E27FC236}">
                <a16:creationId xmlns:a16="http://schemas.microsoft.com/office/drawing/2014/main" id="{B79FB3C3-F7BD-3199-E95D-B91E55553A78}"/>
              </a:ext>
            </a:extLst>
          </p:cNvPr>
          <p:cNvGrpSpPr/>
          <p:nvPr/>
        </p:nvGrpSpPr>
        <p:grpSpPr>
          <a:xfrm>
            <a:off x="39124" y="2018498"/>
            <a:ext cx="1054815" cy="4510121"/>
            <a:chOff x="0" y="1566214"/>
            <a:chExt cx="1132181" cy="4840920"/>
          </a:xfrm>
        </p:grpSpPr>
        <p:pic>
          <p:nvPicPr>
            <p:cNvPr id="1065" name="Picture 8">
              <a:extLst>
                <a:ext uri="{FF2B5EF4-FFF2-40B4-BE49-F238E27FC236}">
                  <a16:creationId xmlns:a16="http://schemas.microsoft.com/office/drawing/2014/main" id="{DEE14E19-8974-3A47-2570-E2ED368FD9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15" r="16592"/>
            <a:stretch>
              <a:fillRect/>
            </a:stretch>
          </p:blipFill>
          <p:spPr bwMode="auto">
            <a:xfrm>
              <a:off x="0" y="1566214"/>
              <a:ext cx="1132181" cy="2505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6" name="Picture 8">
              <a:extLst>
                <a:ext uri="{FF2B5EF4-FFF2-40B4-BE49-F238E27FC236}">
                  <a16:creationId xmlns:a16="http://schemas.microsoft.com/office/drawing/2014/main" id="{A9080374-7E63-4B70-90FC-AA79573764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15" r="16592"/>
            <a:stretch>
              <a:fillRect/>
            </a:stretch>
          </p:blipFill>
          <p:spPr bwMode="auto">
            <a:xfrm>
              <a:off x="0" y="3902059"/>
              <a:ext cx="1132181" cy="2505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82" name="Group 1081">
            <a:extLst>
              <a:ext uri="{FF2B5EF4-FFF2-40B4-BE49-F238E27FC236}">
                <a16:creationId xmlns:a16="http://schemas.microsoft.com/office/drawing/2014/main" id="{A5FC93AA-EFAB-1914-61F6-6B9D929DDA03}"/>
              </a:ext>
            </a:extLst>
          </p:cNvPr>
          <p:cNvGrpSpPr/>
          <p:nvPr/>
        </p:nvGrpSpPr>
        <p:grpSpPr>
          <a:xfrm>
            <a:off x="3531918" y="5667692"/>
            <a:ext cx="309735" cy="337472"/>
            <a:chOff x="3531918" y="5667692"/>
            <a:chExt cx="309735" cy="337472"/>
          </a:xfrm>
        </p:grpSpPr>
        <p:sp>
          <p:nvSpPr>
            <p:cNvPr id="1074" name="Rectangle 1073">
              <a:extLst>
                <a:ext uri="{FF2B5EF4-FFF2-40B4-BE49-F238E27FC236}">
                  <a16:creationId xmlns:a16="http://schemas.microsoft.com/office/drawing/2014/main" id="{7793A9D0-4759-1B12-84B6-5B1DD94D7841}"/>
                </a:ext>
              </a:extLst>
            </p:cNvPr>
            <p:cNvSpPr/>
            <p:nvPr/>
          </p:nvSpPr>
          <p:spPr>
            <a:xfrm>
              <a:off x="3531918" y="5667692"/>
              <a:ext cx="309735" cy="337472"/>
            </a:xfrm>
            <a:prstGeom prst="rect">
              <a:avLst/>
            </a:prstGeom>
            <a:gradFill flip="none" rotWithShape="1">
              <a:gsLst>
                <a:gs pos="74000">
                  <a:srgbClr val="251D1B"/>
                </a:gs>
                <a:gs pos="0">
                  <a:srgbClr val="8F5446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81" name="Group 1080">
              <a:extLst>
                <a:ext uri="{FF2B5EF4-FFF2-40B4-BE49-F238E27FC236}">
                  <a16:creationId xmlns:a16="http://schemas.microsoft.com/office/drawing/2014/main" id="{DD27DCF0-52C9-97F3-FF0B-BFFF948A812C}"/>
                </a:ext>
              </a:extLst>
            </p:cNvPr>
            <p:cNvGrpSpPr/>
            <p:nvPr/>
          </p:nvGrpSpPr>
          <p:grpSpPr>
            <a:xfrm>
              <a:off x="3611718" y="5690367"/>
              <a:ext cx="192345" cy="236734"/>
              <a:chOff x="3611718" y="5690367"/>
              <a:chExt cx="192345" cy="236734"/>
            </a:xfrm>
          </p:grpSpPr>
          <p:sp>
            <p:nvSpPr>
              <p:cNvPr id="1080" name="Arrow: Pentagon 1079">
                <a:extLst>
                  <a:ext uri="{FF2B5EF4-FFF2-40B4-BE49-F238E27FC236}">
                    <a16:creationId xmlns:a16="http://schemas.microsoft.com/office/drawing/2014/main" id="{AFD7F990-8670-F8D4-671D-D712DE3D8178}"/>
                  </a:ext>
                </a:extLst>
              </p:cNvPr>
              <p:cNvSpPr/>
              <p:nvPr/>
            </p:nvSpPr>
            <p:spPr>
              <a:xfrm rot="5400000">
                <a:off x="3588308" y="5769165"/>
                <a:ext cx="181346" cy="134526"/>
              </a:xfrm>
              <a:prstGeom prst="homePlate">
                <a:avLst>
                  <a:gd name="adj" fmla="val 55926"/>
                </a:avLst>
              </a:prstGeom>
              <a:noFill/>
              <a:ln>
                <a:solidFill>
                  <a:srgbClr val="FFC000"/>
                </a:solidFill>
              </a:ln>
              <a:effectLst>
                <a:glow rad="25400">
                  <a:srgbClr val="FFC000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3" name="Star: 4 Points 1072">
                <a:extLst>
                  <a:ext uri="{FF2B5EF4-FFF2-40B4-BE49-F238E27FC236}">
                    <a16:creationId xmlns:a16="http://schemas.microsoft.com/office/drawing/2014/main" id="{BD3B79FD-4CC4-35BB-59AC-0EC1873DE4CF}"/>
                  </a:ext>
                </a:extLst>
              </p:cNvPr>
              <p:cNvSpPr/>
              <p:nvPr/>
            </p:nvSpPr>
            <p:spPr>
              <a:xfrm>
                <a:off x="3729013" y="5690367"/>
                <a:ext cx="75050" cy="75050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25400">
                  <a:schemeClr val="bg1">
                    <a:lumMod val="9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083" name="TextBox 1082">
            <a:extLst>
              <a:ext uri="{FF2B5EF4-FFF2-40B4-BE49-F238E27FC236}">
                <a16:creationId xmlns:a16="http://schemas.microsoft.com/office/drawing/2014/main" id="{BA4CC9FE-02D9-F859-27DD-B9F8618965B8}"/>
              </a:ext>
            </a:extLst>
          </p:cNvPr>
          <p:cNvSpPr txBox="1"/>
          <p:nvPr/>
        </p:nvSpPr>
        <p:spPr>
          <a:xfrm>
            <a:off x="1489766" y="5412796"/>
            <a:ext cx="10829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Status</a:t>
            </a:r>
          </a:p>
        </p:txBody>
      </p:sp>
      <p:pic>
        <p:nvPicPr>
          <p:cNvPr id="1089" name="Picture 1088" descr="Aragorn holding a lit torch in The Lord of the Rings.">
            <a:extLst>
              <a:ext uri="{FF2B5EF4-FFF2-40B4-BE49-F238E27FC236}">
                <a16:creationId xmlns:a16="http://schemas.microsoft.com/office/drawing/2014/main" id="{D5AC5285-E7DA-932A-5045-9BC29FA98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99" t="239" r="21673" b="30905"/>
          <a:stretch>
            <a:fillRect/>
          </a:stretch>
        </p:blipFill>
        <p:spPr bwMode="auto">
          <a:xfrm>
            <a:off x="5728458" y="3727390"/>
            <a:ext cx="625001" cy="625001"/>
          </a:xfrm>
          <a:custGeom>
            <a:avLst/>
            <a:gdLst>
              <a:gd name="connsiteX0" fmla="*/ 1410080 w 2820160"/>
              <a:gd name="connsiteY0" fmla="*/ 0 h 2820160"/>
              <a:gd name="connsiteX1" fmla="*/ 2820160 w 2820160"/>
              <a:gd name="connsiteY1" fmla="*/ 1410080 h 2820160"/>
              <a:gd name="connsiteX2" fmla="*/ 1410080 w 2820160"/>
              <a:gd name="connsiteY2" fmla="*/ 2820160 h 2820160"/>
              <a:gd name="connsiteX3" fmla="*/ 0 w 2820160"/>
              <a:gd name="connsiteY3" fmla="*/ 1410080 h 2820160"/>
              <a:gd name="connsiteX4" fmla="*/ 1410080 w 2820160"/>
              <a:gd name="connsiteY4" fmla="*/ 0 h 2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160" h="2820160">
                <a:moveTo>
                  <a:pt x="1410080" y="0"/>
                </a:moveTo>
                <a:cubicBezTo>
                  <a:pt x="2188846" y="0"/>
                  <a:pt x="2820160" y="631314"/>
                  <a:pt x="2820160" y="1410080"/>
                </a:cubicBezTo>
                <a:cubicBezTo>
                  <a:pt x="2820160" y="2188846"/>
                  <a:pt x="2188846" y="2820160"/>
                  <a:pt x="1410080" y="2820160"/>
                </a:cubicBezTo>
                <a:cubicBezTo>
                  <a:pt x="631314" y="2820160"/>
                  <a:pt x="0" y="2188846"/>
                  <a:pt x="0" y="1410080"/>
                </a:cubicBezTo>
                <a:cubicBezTo>
                  <a:pt x="0" y="631314"/>
                  <a:pt x="631314" y="0"/>
                  <a:pt x="1410080" y="0"/>
                </a:cubicBezTo>
                <a:close/>
              </a:path>
            </a:pathLst>
          </a:cu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2" name="Picture 1091">
            <a:extLst>
              <a:ext uri="{FF2B5EF4-FFF2-40B4-BE49-F238E27FC236}">
                <a16:creationId xmlns:a16="http://schemas.microsoft.com/office/drawing/2014/main" id="{1E657B9D-BA49-9886-3735-FB2982F42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40" b="14235"/>
          <a:stretch>
            <a:fillRect/>
          </a:stretch>
        </p:blipFill>
        <p:spPr bwMode="auto">
          <a:xfrm>
            <a:off x="4792326" y="3147079"/>
            <a:ext cx="691585" cy="690893"/>
          </a:xfrm>
          <a:custGeom>
            <a:avLst/>
            <a:gdLst>
              <a:gd name="connsiteX0" fmla="*/ 1410080 w 2820160"/>
              <a:gd name="connsiteY0" fmla="*/ 0 h 2820160"/>
              <a:gd name="connsiteX1" fmla="*/ 2820160 w 2820160"/>
              <a:gd name="connsiteY1" fmla="*/ 1410080 h 2820160"/>
              <a:gd name="connsiteX2" fmla="*/ 1410080 w 2820160"/>
              <a:gd name="connsiteY2" fmla="*/ 2820160 h 2820160"/>
              <a:gd name="connsiteX3" fmla="*/ 0 w 2820160"/>
              <a:gd name="connsiteY3" fmla="*/ 1410080 h 2820160"/>
              <a:gd name="connsiteX4" fmla="*/ 1410080 w 2820160"/>
              <a:gd name="connsiteY4" fmla="*/ 0 h 2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160" h="2820160">
                <a:moveTo>
                  <a:pt x="1410080" y="0"/>
                </a:moveTo>
                <a:cubicBezTo>
                  <a:pt x="2188846" y="0"/>
                  <a:pt x="2820160" y="631314"/>
                  <a:pt x="2820160" y="1410080"/>
                </a:cubicBezTo>
                <a:cubicBezTo>
                  <a:pt x="2820160" y="2188846"/>
                  <a:pt x="2188846" y="2820160"/>
                  <a:pt x="1410080" y="2820160"/>
                </a:cubicBezTo>
                <a:cubicBezTo>
                  <a:pt x="631314" y="2820160"/>
                  <a:pt x="0" y="2188846"/>
                  <a:pt x="0" y="1410080"/>
                </a:cubicBezTo>
                <a:cubicBezTo>
                  <a:pt x="0" y="631314"/>
                  <a:pt x="631314" y="0"/>
                  <a:pt x="1410080" y="0"/>
                </a:cubicBezTo>
                <a:close/>
              </a:path>
            </a:pathLst>
          </a:custGeom>
          <a:noFill/>
          <a:ln w="57150"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5" name="Picture 1094" descr="r/lotr - This Orc in particular from the new Prime images. Wow.">
            <a:extLst>
              <a:ext uri="{FF2B5EF4-FFF2-40B4-BE49-F238E27FC236}">
                <a16:creationId xmlns:a16="http://schemas.microsoft.com/office/drawing/2014/main" id="{CA11DF03-DC82-D475-78F3-D7A3D8B26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1" t="129" r="23953" b="13444"/>
          <a:stretch>
            <a:fillRect/>
          </a:stretch>
        </p:blipFill>
        <p:spPr bwMode="auto">
          <a:xfrm>
            <a:off x="5924391" y="1289398"/>
            <a:ext cx="625001" cy="625001"/>
          </a:xfrm>
          <a:custGeom>
            <a:avLst/>
            <a:gdLst>
              <a:gd name="connsiteX0" fmla="*/ 1410080 w 2820160"/>
              <a:gd name="connsiteY0" fmla="*/ 0 h 2820160"/>
              <a:gd name="connsiteX1" fmla="*/ 2820160 w 2820160"/>
              <a:gd name="connsiteY1" fmla="*/ 1410080 h 2820160"/>
              <a:gd name="connsiteX2" fmla="*/ 1410080 w 2820160"/>
              <a:gd name="connsiteY2" fmla="*/ 2820160 h 2820160"/>
              <a:gd name="connsiteX3" fmla="*/ 0 w 2820160"/>
              <a:gd name="connsiteY3" fmla="*/ 1410080 h 2820160"/>
              <a:gd name="connsiteX4" fmla="*/ 1410080 w 2820160"/>
              <a:gd name="connsiteY4" fmla="*/ 0 h 2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160" h="2820160">
                <a:moveTo>
                  <a:pt x="1410080" y="0"/>
                </a:moveTo>
                <a:cubicBezTo>
                  <a:pt x="2188846" y="0"/>
                  <a:pt x="2820160" y="631314"/>
                  <a:pt x="2820160" y="1410080"/>
                </a:cubicBezTo>
                <a:cubicBezTo>
                  <a:pt x="2820160" y="2188846"/>
                  <a:pt x="2188846" y="2820160"/>
                  <a:pt x="1410080" y="2820160"/>
                </a:cubicBezTo>
                <a:cubicBezTo>
                  <a:pt x="631314" y="2820160"/>
                  <a:pt x="0" y="2188846"/>
                  <a:pt x="0" y="1410080"/>
                </a:cubicBezTo>
                <a:cubicBezTo>
                  <a:pt x="0" y="631314"/>
                  <a:pt x="631314" y="0"/>
                  <a:pt x="1410080" y="0"/>
                </a:cubicBezTo>
                <a:close/>
              </a:path>
            </a:pathLst>
          </a:custGeom>
          <a:noFill/>
          <a:ln w="57150">
            <a:solidFill>
              <a:srgbClr val="86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6" name="Picture 1095" descr="r/lotr - This Orc in particular from the new Prime images. Wow.">
            <a:extLst>
              <a:ext uri="{FF2B5EF4-FFF2-40B4-BE49-F238E27FC236}">
                <a16:creationId xmlns:a16="http://schemas.microsoft.com/office/drawing/2014/main" id="{760E6F31-2A91-70A8-8074-AC71EF08D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1" t="129" r="23953" b="13444"/>
          <a:stretch>
            <a:fillRect/>
          </a:stretch>
        </p:blipFill>
        <p:spPr bwMode="auto">
          <a:xfrm>
            <a:off x="6400540" y="4123586"/>
            <a:ext cx="625001" cy="625001"/>
          </a:xfrm>
          <a:custGeom>
            <a:avLst/>
            <a:gdLst>
              <a:gd name="connsiteX0" fmla="*/ 1410080 w 2820160"/>
              <a:gd name="connsiteY0" fmla="*/ 0 h 2820160"/>
              <a:gd name="connsiteX1" fmla="*/ 2820160 w 2820160"/>
              <a:gd name="connsiteY1" fmla="*/ 1410080 h 2820160"/>
              <a:gd name="connsiteX2" fmla="*/ 1410080 w 2820160"/>
              <a:gd name="connsiteY2" fmla="*/ 2820160 h 2820160"/>
              <a:gd name="connsiteX3" fmla="*/ 0 w 2820160"/>
              <a:gd name="connsiteY3" fmla="*/ 1410080 h 2820160"/>
              <a:gd name="connsiteX4" fmla="*/ 1410080 w 2820160"/>
              <a:gd name="connsiteY4" fmla="*/ 0 h 2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160" h="2820160">
                <a:moveTo>
                  <a:pt x="1410080" y="0"/>
                </a:moveTo>
                <a:cubicBezTo>
                  <a:pt x="2188846" y="0"/>
                  <a:pt x="2820160" y="631314"/>
                  <a:pt x="2820160" y="1410080"/>
                </a:cubicBezTo>
                <a:cubicBezTo>
                  <a:pt x="2820160" y="2188846"/>
                  <a:pt x="2188846" y="2820160"/>
                  <a:pt x="1410080" y="2820160"/>
                </a:cubicBezTo>
                <a:cubicBezTo>
                  <a:pt x="631314" y="2820160"/>
                  <a:pt x="0" y="2188846"/>
                  <a:pt x="0" y="1410080"/>
                </a:cubicBezTo>
                <a:cubicBezTo>
                  <a:pt x="0" y="631314"/>
                  <a:pt x="631314" y="0"/>
                  <a:pt x="1410080" y="0"/>
                </a:cubicBezTo>
                <a:close/>
              </a:path>
            </a:pathLst>
          </a:custGeom>
          <a:noFill/>
          <a:ln w="57150">
            <a:solidFill>
              <a:srgbClr val="86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7" name="Picture 1096" descr="r/lotr - This Orc in particular from the new Prime images. Wow.">
            <a:extLst>
              <a:ext uri="{FF2B5EF4-FFF2-40B4-BE49-F238E27FC236}">
                <a16:creationId xmlns:a16="http://schemas.microsoft.com/office/drawing/2014/main" id="{1E9DA965-6229-0276-B87D-AC02AEBCA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1" t="129" r="23953" b="13444"/>
          <a:stretch>
            <a:fillRect/>
          </a:stretch>
        </p:blipFill>
        <p:spPr bwMode="auto">
          <a:xfrm>
            <a:off x="6395590" y="3427476"/>
            <a:ext cx="625001" cy="625001"/>
          </a:xfrm>
          <a:custGeom>
            <a:avLst/>
            <a:gdLst>
              <a:gd name="connsiteX0" fmla="*/ 1410080 w 2820160"/>
              <a:gd name="connsiteY0" fmla="*/ 0 h 2820160"/>
              <a:gd name="connsiteX1" fmla="*/ 2820160 w 2820160"/>
              <a:gd name="connsiteY1" fmla="*/ 1410080 h 2820160"/>
              <a:gd name="connsiteX2" fmla="*/ 1410080 w 2820160"/>
              <a:gd name="connsiteY2" fmla="*/ 2820160 h 2820160"/>
              <a:gd name="connsiteX3" fmla="*/ 0 w 2820160"/>
              <a:gd name="connsiteY3" fmla="*/ 1410080 h 2820160"/>
              <a:gd name="connsiteX4" fmla="*/ 1410080 w 2820160"/>
              <a:gd name="connsiteY4" fmla="*/ 0 h 2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160" h="2820160">
                <a:moveTo>
                  <a:pt x="1410080" y="0"/>
                </a:moveTo>
                <a:cubicBezTo>
                  <a:pt x="2188846" y="0"/>
                  <a:pt x="2820160" y="631314"/>
                  <a:pt x="2820160" y="1410080"/>
                </a:cubicBezTo>
                <a:cubicBezTo>
                  <a:pt x="2820160" y="2188846"/>
                  <a:pt x="2188846" y="2820160"/>
                  <a:pt x="1410080" y="2820160"/>
                </a:cubicBezTo>
                <a:cubicBezTo>
                  <a:pt x="631314" y="2820160"/>
                  <a:pt x="0" y="2188846"/>
                  <a:pt x="0" y="1410080"/>
                </a:cubicBezTo>
                <a:cubicBezTo>
                  <a:pt x="0" y="631314"/>
                  <a:pt x="631314" y="0"/>
                  <a:pt x="1410080" y="0"/>
                </a:cubicBezTo>
                <a:close/>
              </a:path>
            </a:pathLst>
          </a:custGeom>
          <a:noFill/>
          <a:ln w="57150">
            <a:solidFill>
              <a:srgbClr val="86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24" name="Group 1123">
            <a:extLst>
              <a:ext uri="{FF2B5EF4-FFF2-40B4-BE49-F238E27FC236}">
                <a16:creationId xmlns:a16="http://schemas.microsoft.com/office/drawing/2014/main" id="{32A3980B-B17D-D022-0F1A-2E999AE0E0F6}"/>
              </a:ext>
            </a:extLst>
          </p:cNvPr>
          <p:cNvGrpSpPr/>
          <p:nvPr/>
        </p:nvGrpSpPr>
        <p:grpSpPr>
          <a:xfrm>
            <a:off x="1472447" y="5612255"/>
            <a:ext cx="1144321" cy="1185915"/>
            <a:chOff x="1354251" y="5274124"/>
            <a:chExt cx="1144321" cy="118591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9170864-50E2-679D-4372-4CD954F96957}"/>
                </a:ext>
              </a:extLst>
            </p:cNvPr>
            <p:cNvGrpSpPr/>
            <p:nvPr/>
          </p:nvGrpSpPr>
          <p:grpSpPr>
            <a:xfrm>
              <a:off x="1354251" y="5274124"/>
              <a:ext cx="269851" cy="295989"/>
              <a:chOff x="3153410" y="5236169"/>
              <a:chExt cx="269851" cy="295989"/>
            </a:xfrm>
          </p:grpSpPr>
          <p:pic>
            <p:nvPicPr>
              <p:cNvPr id="1067" name="Picture 2" descr="Photo dark and black rock texture background, blank room and studio for present product">
                <a:extLst>
                  <a:ext uri="{FF2B5EF4-FFF2-40B4-BE49-F238E27FC236}">
                    <a16:creationId xmlns:a16="http://schemas.microsoft.com/office/drawing/2014/main" id="{5F69F027-4F7D-CC32-CF28-F196AC1752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alphaModFix amt="76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1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14" t="45064" r="72568" b="50000"/>
              <a:stretch>
                <a:fillRect/>
              </a:stretch>
            </p:blipFill>
            <p:spPr bwMode="auto">
              <a:xfrm>
                <a:off x="3153410" y="5236169"/>
                <a:ext cx="269811" cy="2940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68" name="Rectangle 1067">
                <a:extLst>
                  <a:ext uri="{FF2B5EF4-FFF2-40B4-BE49-F238E27FC236}">
                    <a16:creationId xmlns:a16="http://schemas.microsoft.com/office/drawing/2014/main" id="{5F325DA8-AB9E-02DC-4E8B-AD0618B3AB4B}"/>
                  </a:ext>
                </a:extLst>
              </p:cNvPr>
              <p:cNvSpPr/>
              <p:nvPr/>
            </p:nvSpPr>
            <p:spPr>
              <a:xfrm>
                <a:off x="3153411" y="5238142"/>
                <a:ext cx="269850" cy="294016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0" name="Arrow: Pentagon 1069">
                <a:extLst>
                  <a:ext uri="{FF2B5EF4-FFF2-40B4-BE49-F238E27FC236}">
                    <a16:creationId xmlns:a16="http://schemas.microsoft.com/office/drawing/2014/main" id="{4C890E33-B308-A53A-2F31-BE16F5E2E709}"/>
                  </a:ext>
                </a:extLst>
              </p:cNvPr>
              <p:cNvSpPr/>
              <p:nvPr/>
            </p:nvSpPr>
            <p:spPr>
              <a:xfrm rot="5400000">
                <a:off x="3197642" y="5315064"/>
                <a:ext cx="181346" cy="134526"/>
              </a:xfrm>
              <a:prstGeom prst="homePlate">
                <a:avLst>
                  <a:gd name="adj" fmla="val 55926"/>
                </a:avLst>
              </a:prstGeom>
              <a:noFill/>
              <a:ln>
                <a:solidFill>
                  <a:srgbClr val="FFC000"/>
                </a:solidFill>
              </a:ln>
              <a:effectLst>
                <a:glow rad="38100">
                  <a:srgbClr val="FFC000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240C7E1-623E-D607-E207-60FDE00677D8}"/>
                </a:ext>
              </a:extLst>
            </p:cNvPr>
            <p:cNvGrpSpPr/>
            <p:nvPr/>
          </p:nvGrpSpPr>
          <p:grpSpPr>
            <a:xfrm>
              <a:off x="1624060" y="5274124"/>
              <a:ext cx="269851" cy="295989"/>
              <a:chOff x="3153410" y="5236169"/>
              <a:chExt cx="269851" cy="295989"/>
            </a:xfrm>
          </p:grpSpPr>
          <p:pic>
            <p:nvPicPr>
              <p:cNvPr id="4" name="Picture 2" descr="Photo dark and black rock texture background, blank room and studio for present product">
                <a:extLst>
                  <a:ext uri="{FF2B5EF4-FFF2-40B4-BE49-F238E27FC236}">
                    <a16:creationId xmlns:a16="http://schemas.microsoft.com/office/drawing/2014/main" id="{AB9F8867-AF90-738F-781B-46183B0DC2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alphaModFix amt="76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1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14" t="45064" r="72568" b="50000"/>
              <a:stretch>
                <a:fillRect/>
              </a:stretch>
            </p:blipFill>
            <p:spPr bwMode="auto">
              <a:xfrm>
                <a:off x="3153410" y="5236169"/>
                <a:ext cx="269811" cy="2940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8FACC37-323A-72D1-C16E-77196ACDF9B7}"/>
                  </a:ext>
                </a:extLst>
              </p:cNvPr>
              <p:cNvSpPr/>
              <p:nvPr/>
            </p:nvSpPr>
            <p:spPr>
              <a:xfrm>
                <a:off x="3153411" y="5238142"/>
                <a:ext cx="269850" cy="294016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9F39B24-1E85-CA1F-3A0A-58DB28ACA2F1}"/>
                </a:ext>
              </a:extLst>
            </p:cNvPr>
            <p:cNvGrpSpPr/>
            <p:nvPr/>
          </p:nvGrpSpPr>
          <p:grpSpPr>
            <a:xfrm>
              <a:off x="1895328" y="5274124"/>
              <a:ext cx="269851" cy="295989"/>
              <a:chOff x="3153410" y="5236169"/>
              <a:chExt cx="269851" cy="295989"/>
            </a:xfrm>
          </p:grpSpPr>
          <p:pic>
            <p:nvPicPr>
              <p:cNvPr id="1030" name="Picture 2" descr="Photo dark and black rock texture background, blank room and studio for present product">
                <a:extLst>
                  <a:ext uri="{FF2B5EF4-FFF2-40B4-BE49-F238E27FC236}">
                    <a16:creationId xmlns:a16="http://schemas.microsoft.com/office/drawing/2014/main" id="{09E2C5BE-1069-4F3A-1112-1C592C7C9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alphaModFix amt="76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1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14" t="45064" r="72568" b="50000"/>
              <a:stretch>
                <a:fillRect/>
              </a:stretch>
            </p:blipFill>
            <p:spPr bwMode="auto">
              <a:xfrm>
                <a:off x="3153410" y="5236169"/>
                <a:ext cx="269811" cy="2940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31" name="Rectangle 1030">
                <a:extLst>
                  <a:ext uri="{FF2B5EF4-FFF2-40B4-BE49-F238E27FC236}">
                    <a16:creationId xmlns:a16="http://schemas.microsoft.com/office/drawing/2014/main" id="{8EE4C1F7-2E89-4565-B5E4-A74CDC9888CE}"/>
                  </a:ext>
                </a:extLst>
              </p:cNvPr>
              <p:cNvSpPr/>
              <p:nvPr/>
            </p:nvSpPr>
            <p:spPr>
              <a:xfrm>
                <a:off x="3153411" y="5238142"/>
                <a:ext cx="269850" cy="294016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32" name="Group 1031">
              <a:extLst>
                <a:ext uri="{FF2B5EF4-FFF2-40B4-BE49-F238E27FC236}">
                  <a16:creationId xmlns:a16="http://schemas.microsoft.com/office/drawing/2014/main" id="{FA66B4A0-FC60-492B-A9F1-85B90C563220}"/>
                </a:ext>
              </a:extLst>
            </p:cNvPr>
            <p:cNvGrpSpPr/>
            <p:nvPr/>
          </p:nvGrpSpPr>
          <p:grpSpPr>
            <a:xfrm>
              <a:off x="2167440" y="5274124"/>
              <a:ext cx="269851" cy="295989"/>
              <a:chOff x="3153410" y="5236169"/>
              <a:chExt cx="269851" cy="295989"/>
            </a:xfrm>
          </p:grpSpPr>
          <p:pic>
            <p:nvPicPr>
              <p:cNvPr id="1033" name="Picture 2" descr="Photo dark and black rock texture background, blank room and studio for present product">
                <a:extLst>
                  <a:ext uri="{FF2B5EF4-FFF2-40B4-BE49-F238E27FC236}">
                    <a16:creationId xmlns:a16="http://schemas.microsoft.com/office/drawing/2014/main" id="{C7B6DFD2-1BE4-2DE7-3733-7A69A02EEB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alphaModFix amt="76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1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14" t="45064" r="72568" b="50000"/>
              <a:stretch>
                <a:fillRect/>
              </a:stretch>
            </p:blipFill>
            <p:spPr bwMode="auto">
              <a:xfrm>
                <a:off x="3153410" y="5236169"/>
                <a:ext cx="269811" cy="2940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35" name="Rectangle 1034">
                <a:extLst>
                  <a:ext uri="{FF2B5EF4-FFF2-40B4-BE49-F238E27FC236}">
                    <a16:creationId xmlns:a16="http://schemas.microsoft.com/office/drawing/2014/main" id="{67AC486A-EA8C-C3FA-E241-D9D5DFFEE423}"/>
                  </a:ext>
                </a:extLst>
              </p:cNvPr>
              <p:cNvSpPr/>
              <p:nvPr/>
            </p:nvSpPr>
            <p:spPr>
              <a:xfrm>
                <a:off x="3153411" y="5238142"/>
                <a:ext cx="269850" cy="294016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90" name="Group 1089">
              <a:extLst>
                <a:ext uri="{FF2B5EF4-FFF2-40B4-BE49-F238E27FC236}">
                  <a16:creationId xmlns:a16="http://schemas.microsoft.com/office/drawing/2014/main" id="{E104B96C-D705-6187-BC4F-125D0FDBC69C}"/>
                </a:ext>
              </a:extLst>
            </p:cNvPr>
            <p:cNvGrpSpPr/>
            <p:nvPr/>
          </p:nvGrpSpPr>
          <p:grpSpPr>
            <a:xfrm>
              <a:off x="1354251" y="5553729"/>
              <a:ext cx="1083040" cy="295989"/>
              <a:chOff x="1354251" y="5553729"/>
              <a:chExt cx="1083040" cy="295989"/>
            </a:xfrm>
          </p:grpSpPr>
          <p:grpSp>
            <p:nvGrpSpPr>
              <p:cNvPr id="1040" name="Group 1039">
                <a:extLst>
                  <a:ext uri="{FF2B5EF4-FFF2-40B4-BE49-F238E27FC236}">
                    <a16:creationId xmlns:a16="http://schemas.microsoft.com/office/drawing/2014/main" id="{2679D60B-7FFC-F9AA-EE4C-EB6A8D384714}"/>
                  </a:ext>
                </a:extLst>
              </p:cNvPr>
              <p:cNvGrpSpPr/>
              <p:nvPr/>
            </p:nvGrpSpPr>
            <p:grpSpPr>
              <a:xfrm>
                <a:off x="1354251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045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91F538DE-C558-4BC9-17D1-209754A973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50" name="Rectangle 1049">
                  <a:extLst>
                    <a:ext uri="{FF2B5EF4-FFF2-40B4-BE49-F238E27FC236}">
                      <a16:creationId xmlns:a16="http://schemas.microsoft.com/office/drawing/2014/main" id="{F6E0E852-3535-4612-9C57-73AE3E4DC69F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063" name="Group 1062">
                <a:extLst>
                  <a:ext uri="{FF2B5EF4-FFF2-40B4-BE49-F238E27FC236}">
                    <a16:creationId xmlns:a16="http://schemas.microsoft.com/office/drawing/2014/main" id="{358F56AF-AC3B-CBDA-030C-35D39F4180C4}"/>
                  </a:ext>
                </a:extLst>
              </p:cNvPr>
              <p:cNvGrpSpPr/>
              <p:nvPr/>
            </p:nvGrpSpPr>
            <p:grpSpPr>
              <a:xfrm>
                <a:off x="1624060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064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FFA178D7-A01E-3D40-1329-56B796E9F3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69" name="Rectangle 1068">
                  <a:extLst>
                    <a:ext uri="{FF2B5EF4-FFF2-40B4-BE49-F238E27FC236}">
                      <a16:creationId xmlns:a16="http://schemas.microsoft.com/office/drawing/2014/main" id="{C278AA7F-E3FB-8B01-B65B-C6A16F19BEA8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071" name="Group 1070">
                <a:extLst>
                  <a:ext uri="{FF2B5EF4-FFF2-40B4-BE49-F238E27FC236}">
                    <a16:creationId xmlns:a16="http://schemas.microsoft.com/office/drawing/2014/main" id="{3E4108F9-758C-F127-CD9C-E0243364F7D6}"/>
                  </a:ext>
                </a:extLst>
              </p:cNvPr>
              <p:cNvGrpSpPr/>
              <p:nvPr/>
            </p:nvGrpSpPr>
            <p:grpSpPr>
              <a:xfrm>
                <a:off x="1895328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072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4540ED65-5B8B-55CA-532D-4F8A2840AF5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75" name="Rectangle 1074">
                  <a:extLst>
                    <a:ext uri="{FF2B5EF4-FFF2-40B4-BE49-F238E27FC236}">
                      <a16:creationId xmlns:a16="http://schemas.microsoft.com/office/drawing/2014/main" id="{7F8C5F0F-3288-4D87-C701-E4763CC2034E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076" name="Group 1075">
                <a:extLst>
                  <a:ext uri="{FF2B5EF4-FFF2-40B4-BE49-F238E27FC236}">
                    <a16:creationId xmlns:a16="http://schemas.microsoft.com/office/drawing/2014/main" id="{88213C0B-9210-6B0B-C7E4-7748026B8C3D}"/>
                  </a:ext>
                </a:extLst>
              </p:cNvPr>
              <p:cNvGrpSpPr/>
              <p:nvPr/>
            </p:nvGrpSpPr>
            <p:grpSpPr>
              <a:xfrm>
                <a:off x="2167440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077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169ADAC8-0F2F-96C3-AEB1-2A1C2161FF9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78" name="Rectangle 1077">
                  <a:extLst>
                    <a:ext uri="{FF2B5EF4-FFF2-40B4-BE49-F238E27FC236}">
                      <a16:creationId xmlns:a16="http://schemas.microsoft.com/office/drawing/2014/main" id="{C77BB08E-EEEE-3F8F-07A7-EEA206F295A5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091" name="Group 1090">
              <a:extLst>
                <a:ext uri="{FF2B5EF4-FFF2-40B4-BE49-F238E27FC236}">
                  <a16:creationId xmlns:a16="http://schemas.microsoft.com/office/drawing/2014/main" id="{D60D6804-84F8-C655-0DA0-B38DDC149470}"/>
                </a:ext>
              </a:extLst>
            </p:cNvPr>
            <p:cNvGrpSpPr/>
            <p:nvPr/>
          </p:nvGrpSpPr>
          <p:grpSpPr>
            <a:xfrm>
              <a:off x="1354251" y="5857169"/>
              <a:ext cx="1083040" cy="295989"/>
              <a:chOff x="1354251" y="5553729"/>
              <a:chExt cx="1083040" cy="295989"/>
            </a:xfrm>
          </p:grpSpPr>
          <p:grpSp>
            <p:nvGrpSpPr>
              <p:cNvPr id="1093" name="Group 1092">
                <a:extLst>
                  <a:ext uri="{FF2B5EF4-FFF2-40B4-BE49-F238E27FC236}">
                    <a16:creationId xmlns:a16="http://schemas.microsoft.com/office/drawing/2014/main" id="{824EDC35-4FDD-E853-4132-831DC33F7573}"/>
                  </a:ext>
                </a:extLst>
              </p:cNvPr>
              <p:cNvGrpSpPr/>
              <p:nvPr/>
            </p:nvGrpSpPr>
            <p:grpSpPr>
              <a:xfrm>
                <a:off x="1354251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106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E586C78C-06A9-B5C1-1F10-3D7FF7CCA53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07" name="Rectangle 1106">
                  <a:extLst>
                    <a:ext uri="{FF2B5EF4-FFF2-40B4-BE49-F238E27FC236}">
                      <a16:creationId xmlns:a16="http://schemas.microsoft.com/office/drawing/2014/main" id="{C804565B-D294-E06A-383E-D0B6797FED1A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094" name="Group 1093">
                <a:extLst>
                  <a:ext uri="{FF2B5EF4-FFF2-40B4-BE49-F238E27FC236}">
                    <a16:creationId xmlns:a16="http://schemas.microsoft.com/office/drawing/2014/main" id="{4BBCF63C-A7C8-F032-5F66-C2CA4D803949}"/>
                  </a:ext>
                </a:extLst>
              </p:cNvPr>
              <p:cNvGrpSpPr/>
              <p:nvPr/>
            </p:nvGrpSpPr>
            <p:grpSpPr>
              <a:xfrm>
                <a:off x="1624060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104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A38249C2-9538-D17D-B033-294A1B65CAC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05" name="Rectangle 1104">
                  <a:extLst>
                    <a:ext uri="{FF2B5EF4-FFF2-40B4-BE49-F238E27FC236}">
                      <a16:creationId xmlns:a16="http://schemas.microsoft.com/office/drawing/2014/main" id="{98BD2116-7CED-A05C-5BBE-6F77750022D6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098" name="Group 1097">
                <a:extLst>
                  <a:ext uri="{FF2B5EF4-FFF2-40B4-BE49-F238E27FC236}">
                    <a16:creationId xmlns:a16="http://schemas.microsoft.com/office/drawing/2014/main" id="{801AD2B8-CA93-493D-3A6C-A5AEF7964F10}"/>
                  </a:ext>
                </a:extLst>
              </p:cNvPr>
              <p:cNvGrpSpPr/>
              <p:nvPr/>
            </p:nvGrpSpPr>
            <p:grpSpPr>
              <a:xfrm>
                <a:off x="1895328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102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D202C3F2-9F78-BDC3-1156-8D0542D6ECE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03" name="Rectangle 1102">
                  <a:extLst>
                    <a:ext uri="{FF2B5EF4-FFF2-40B4-BE49-F238E27FC236}">
                      <a16:creationId xmlns:a16="http://schemas.microsoft.com/office/drawing/2014/main" id="{E35D1A15-8B53-CD64-7036-12F4CCC94388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099" name="Group 1098">
                <a:extLst>
                  <a:ext uri="{FF2B5EF4-FFF2-40B4-BE49-F238E27FC236}">
                    <a16:creationId xmlns:a16="http://schemas.microsoft.com/office/drawing/2014/main" id="{69AFA333-370A-4E16-0958-C38461DBD947}"/>
                  </a:ext>
                </a:extLst>
              </p:cNvPr>
              <p:cNvGrpSpPr/>
              <p:nvPr/>
            </p:nvGrpSpPr>
            <p:grpSpPr>
              <a:xfrm>
                <a:off x="2167440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100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581B2337-555D-CC11-E482-D357E6D964D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01" name="Rectangle 1100">
                  <a:extLst>
                    <a:ext uri="{FF2B5EF4-FFF2-40B4-BE49-F238E27FC236}">
                      <a16:creationId xmlns:a16="http://schemas.microsoft.com/office/drawing/2014/main" id="{4B3D929A-DC50-0EC8-A45B-8F76B542F0C8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108" name="Group 1107">
              <a:extLst>
                <a:ext uri="{FF2B5EF4-FFF2-40B4-BE49-F238E27FC236}">
                  <a16:creationId xmlns:a16="http://schemas.microsoft.com/office/drawing/2014/main" id="{6AEB59F5-1D90-E881-D8ED-C8FA0677A5BB}"/>
                </a:ext>
              </a:extLst>
            </p:cNvPr>
            <p:cNvGrpSpPr/>
            <p:nvPr/>
          </p:nvGrpSpPr>
          <p:grpSpPr>
            <a:xfrm>
              <a:off x="1354251" y="6164050"/>
              <a:ext cx="1083040" cy="295989"/>
              <a:chOff x="1354251" y="5553729"/>
              <a:chExt cx="1083040" cy="295989"/>
            </a:xfrm>
          </p:grpSpPr>
          <p:grpSp>
            <p:nvGrpSpPr>
              <p:cNvPr id="1109" name="Group 1108">
                <a:extLst>
                  <a:ext uri="{FF2B5EF4-FFF2-40B4-BE49-F238E27FC236}">
                    <a16:creationId xmlns:a16="http://schemas.microsoft.com/office/drawing/2014/main" id="{ECB825E2-DC92-1D9D-48A3-BB95AF3554BD}"/>
                  </a:ext>
                </a:extLst>
              </p:cNvPr>
              <p:cNvGrpSpPr/>
              <p:nvPr/>
            </p:nvGrpSpPr>
            <p:grpSpPr>
              <a:xfrm>
                <a:off x="1354251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119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2B63CDA9-432E-F227-DE8F-B311EA67D1B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20" name="Rectangle 1119">
                  <a:extLst>
                    <a:ext uri="{FF2B5EF4-FFF2-40B4-BE49-F238E27FC236}">
                      <a16:creationId xmlns:a16="http://schemas.microsoft.com/office/drawing/2014/main" id="{31027305-B73A-1494-216C-15B20809DB04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110" name="Group 1109">
                <a:extLst>
                  <a:ext uri="{FF2B5EF4-FFF2-40B4-BE49-F238E27FC236}">
                    <a16:creationId xmlns:a16="http://schemas.microsoft.com/office/drawing/2014/main" id="{11E60A93-2C51-8B08-873B-7F0844890377}"/>
                  </a:ext>
                </a:extLst>
              </p:cNvPr>
              <p:cNvGrpSpPr/>
              <p:nvPr/>
            </p:nvGrpSpPr>
            <p:grpSpPr>
              <a:xfrm>
                <a:off x="1624060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117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7CC0255C-1B58-126D-2715-B568B1C2A14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18" name="Rectangle 1117">
                  <a:extLst>
                    <a:ext uri="{FF2B5EF4-FFF2-40B4-BE49-F238E27FC236}">
                      <a16:creationId xmlns:a16="http://schemas.microsoft.com/office/drawing/2014/main" id="{DA872CF9-54C7-D5DB-DDA1-5A00F42CA46C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111" name="Group 1110">
                <a:extLst>
                  <a:ext uri="{FF2B5EF4-FFF2-40B4-BE49-F238E27FC236}">
                    <a16:creationId xmlns:a16="http://schemas.microsoft.com/office/drawing/2014/main" id="{139DB4FB-5E4F-7CA6-221E-3AE96E00D822}"/>
                  </a:ext>
                </a:extLst>
              </p:cNvPr>
              <p:cNvGrpSpPr/>
              <p:nvPr/>
            </p:nvGrpSpPr>
            <p:grpSpPr>
              <a:xfrm>
                <a:off x="1895328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115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FD534D3C-BF23-B2BC-013D-6F7731AAB71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16" name="Rectangle 1115">
                  <a:extLst>
                    <a:ext uri="{FF2B5EF4-FFF2-40B4-BE49-F238E27FC236}">
                      <a16:creationId xmlns:a16="http://schemas.microsoft.com/office/drawing/2014/main" id="{109AF135-1DDD-2461-4353-D8F672D4E463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112" name="Group 1111">
                <a:extLst>
                  <a:ext uri="{FF2B5EF4-FFF2-40B4-BE49-F238E27FC236}">
                    <a16:creationId xmlns:a16="http://schemas.microsoft.com/office/drawing/2014/main" id="{D562E1E7-8AE7-E26E-495D-E6A3F331B8EB}"/>
                  </a:ext>
                </a:extLst>
              </p:cNvPr>
              <p:cNvGrpSpPr/>
              <p:nvPr/>
            </p:nvGrpSpPr>
            <p:grpSpPr>
              <a:xfrm>
                <a:off x="2167440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113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2B977313-A475-1116-F93D-AE80251AEAE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14" name="Rectangle 1113">
                  <a:extLst>
                    <a:ext uri="{FF2B5EF4-FFF2-40B4-BE49-F238E27FC236}">
                      <a16:creationId xmlns:a16="http://schemas.microsoft.com/office/drawing/2014/main" id="{9BE56138-A363-69ED-9551-EDE8D662C384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122" name="Rectangle 1121">
              <a:extLst>
                <a:ext uri="{FF2B5EF4-FFF2-40B4-BE49-F238E27FC236}">
                  <a16:creationId xmlns:a16="http://schemas.microsoft.com/office/drawing/2014/main" id="{4DA9A3AA-CF66-5A9E-5D42-082FE1A4F39C}"/>
                </a:ext>
              </a:extLst>
            </p:cNvPr>
            <p:cNvSpPr/>
            <p:nvPr/>
          </p:nvSpPr>
          <p:spPr>
            <a:xfrm>
              <a:off x="2446505" y="5275357"/>
              <a:ext cx="45719" cy="117941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rgbClr val="4040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3" name="Rectangle 1122">
              <a:extLst>
                <a:ext uri="{FF2B5EF4-FFF2-40B4-BE49-F238E27FC236}">
                  <a16:creationId xmlns:a16="http://schemas.microsoft.com/office/drawing/2014/main" id="{43A5E680-4F03-2138-C6CF-598F5A486087}"/>
                </a:ext>
              </a:extLst>
            </p:cNvPr>
            <p:cNvSpPr/>
            <p:nvPr/>
          </p:nvSpPr>
          <p:spPr>
            <a:xfrm>
              <a:off x="2452853" y="5291652"/>
              <a:ext cx="45719" cy="181347"/>
            </a:xfrm>
            <a:prstGeom prst="rect">
              <a:avLst/>
            </a:prstGeom>
            <a:solidFill>
              <a:srgbClr val="86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59" name="Group 1158">
            <a:extLst>
              <a:ext uri="{FF2B5EF4-FFF2-40B4-BE49-F238E27FC236}">
                <a16:creationId xmlns:a16="http://schemas.microsoft.com/office/drawing/2014/main" id="{5ED9E1C6-F92B-BA41-0B6C-3F04661D1DE1}"/>
              </a:ext>
            </a:extLst>
          </p:cNvPr>
          <p:cNvGrpSpPr/>
          <p:nvPr/>
        </p:nvGrpSpPr>
        <p:grpSpPr>
          <a:xfrm>
            <a:off x="1474415" y="5072150"/>
            <a:ext cx="2430835" cy="305398"/>
            <a:chOff x="1474415" y="5072150"/>
            <a:chExt cx="2430835" cy="305398"/>
          </a:xfrm>
        </p:grpSpPr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DF4DEFBB-FC43-5EF9-A0D4-B4895FE820C1}"/>
                </a:ext>
              </a:extLst>
            </p:cNvPr>
            <p:cNvSpPr/>
            <p:nvPr/>
          </p:nvSpPr>
          <p:spPr>
            <a:xfrm>
              <a:off x="1504561" y="5086350"/>
              <a:ext cx="2400689" cy="276999"/>
            </a:xfrm>
            <a:custGeom>
              <a:avLst/>
              <a:gdLst>
                <a:gd name="connsiteX0" fmla="*/ 187439 w 2400689"/>
                <a:gd name="connsiteY0" fmla="*/ 73517 h 276999"/>
                <a:gd name="connsiteX1" fmla="*/ 126203 w 2400689"/>
                <a:gd name="connsiteY1" fmla="*/ 134753 h 276999"/>
                <a:gd name="connsiteX2" fmla="*/ 126203 w 2400689"/>
                <a:gd name="connsiteY2" fmla="*/ 145707 h 276999"/>
                <a:gd name="connsiteX3" fmla="*/ 187439 w 2400689"/>
                <a:gd name="connsiteY3" fmla="*/ 206943 h 276999"/>
                <a:gd name="connsiteX4" fmla="*/ 2251346 w 2400689"/>
                <a:gd name="connsiteY4" fmla="*/ 206943 h 276999"/>
                <a:gd name="connsiteX5" fmla="*/ 2312582 w 2400689"/>
                <a:gd name="connsiteY5" fmla="*/ 145707 h 276999"/>
                <a:gd name="connsiteX6" fmla="*/ 2312582 w 2400689"/>
                <a:gd name="connsiteY6" fmla="*/ 134753 h 276999"/>
                <a:gd name="connsiteX7" fmla="*/ 2251346 w 2400689"/>
                <a:gd name="connsiteY7" fmla="*/ 73517 h 276999"/>
                <a:gd name="connsiteX8" fmla="*/ 127129 w 2400689"/>
                <a:gd name="connsiteY8" fmla="*/ 0 h 276999"/>
                <a:gd name="connsiteX9" fmla="*/ 2273560 w 2400689"/>
                <a:gd name="connsiteY9" fmla="*/ 0 h 276999"/>
                <a:gd name="connsiteX10" fmla="*/ 2400689 w 2400689"/>
                <a:gd name="connsiteY10" fmla="*/ 127129 h 276999"/>
                <a:gd name="connsiteX11" fmla="*/ 2400689 w 2400689"/>
                <a:gd name="connsiteY11" fmla="*/ 149870 h 276999"/>
                <a:gd name="connsiteX12" fmla="*/ 2273560 w 2400689"/>
                <a:gd name="connsiteY12" fmla="*/ 276999 h 276999"/>
                <a:gd name="connsiteX13" fmla="*/ 127129 w 2400689"/>
                <a:gd name="connsiteY13" fmla="*/ 276999 h 276999"/>
                <a:gd name="connsiteX14" fmla="*/ 0 w 2400689"/>
                <a:gd name="connsiteY14" fmla="*/ 149870 h 276999"/>
                <a:gd name="connsiteX15" fmla="*/ 0 w 2400689"/>
                <a:gd name="connsiteY15" fmla="*/ 127129 h 276999"/>
                <a:gd name="connsiteX16" fmla="*/ 127129 w 2400689"/>
                <a:gd name="connsiteY16" fmla="*/ 0 h 2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0689" h="276999">
                  <a:moveTo>
                    <a:pt x="187439" y="73517"/>
                  </a:moveTo>
                  <a:cubicBezTo>
                    <a:pt x="153619" y="73517"/>
                    <a:pt x="126203" y="100933"/>
                    <a:pt x="126203" y="134753"/>
                  </a:cubicBezTo>
                  <a:lnTo>
                    <a:pt x="126203" y="145707"/>
                  </a:lnTo>
                  <a:cubicBezTo>
                    <a:pt x="126203" y="179527"/>
                    <a:pt x="153619" y="206943"/>
                    <a:pt x="187439" y="206943"/>
                  </a:cubicBezTo>
                  <a:lnTo>
                    <a:pt x="2251346" y="206943"/>
                  </a:lnTo>
                  <a:cubicBezTo>
                    <a:pt x="2285166" y="206943"/>
                    <a:pt x="2312582" y="179527"/>
                    <a:pt x="2312582" y="145707"/>
                  </a:cubicBezTo>
                  <a:lnTo>
                    <a:pt x="2312582" y="134753"/>
                  </a:lnTo>
                  <a:cubicBezTo>
                    <a:pt x="2312582" y="100933"/>
                    <a:pt x="2285166" y="73517"/>
                    <a:pt x="2251346" y="73517"/>
                  </a:cubicBezTo>
                  <a:close/>
                  <a:moveTo>
                    <a:pt x="127129" y="0"/>
                  </a:moveTo>
                  <a:lnTo>
                    <a:pt x="2273560" y="0"/>
                  </a:lnTo>
                  <a:cubicBezTo>
                    <a:pt x="2343771" y="0"/>
                    <a:pt x="2400689" y="56918"/>
                    <a:pt x="2400689" y="127129"/>
                  </a:cubicBezTo>
                  <a:lnTo>
                    <a:pt x="2400689" y="149870"/>
                  </a:lnTo>
                  <a:cubicBezTo>
                    <a:pt x="2400689" y="220081"/>
                    <a:pt x="2343771" y="276999"/>
                    <a:pt x="2273560" y="276999"/>
                  </a:cubicBezTo>
                  <a:lnTo>
                    <a:pt x="127129" y="276999"/>
                  </a:lnTo>
                  <a:cubicBezTo>
                    <a:pt x="56918" y="276999"/>
                    <a:pt x="0" y="220081"/>
                    <a:pt x="0" y="149870"/>
                  </a:cubicBezTo>
                  <a:lnTo>
                    <a:pt x="0" y="127129"/>
                  </a:lnTo>
                  <a:cubicBezTo>
                    <a:pt x="0" y="56918"/>
                    <a:pt x="56918" y="0"/>
                    <a:pt x="127129" y="0"/>
                  </a:cubicBezTo>
                  <a:close/>
                </a:path>
              </a:pathLst>
            </a:custGeom>
            <a:solidFill>
              <a:srgbClr val="231B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156" name="Rectangle 1155">
              <a:extLst>
                <a:ext uri="{FF2B5EF4-FFF2-40B4-BE49-F238E27FC236}">
                  <a16:creationId xmlns:a16="http://schemas.microsoft.com/office/drawing/2014/main" id="{61E5A0D5-F0DC-C2E5-1C6F-B37E68CFE17C}"/>
                </a:ext>
              </a:extLst>
            </p:cNvPr>
            <p:cNvSpPr/>
            <p:nvPr/>
          </p:nvSpPr>
          <p:spPr>
            <a:xfrm>
              <a:off x="1730535" y="5164629"/>
              <a:ext cx="1801384" cy="127023"/>
            </a:xfrm>
            <a:prstGeom prst="rect">
              <a:avLst/>
            </a:prstGeom>
            <a:gradFill flip="none" rotWithShape="1">
              <a:gsLst>
                <a:gs pos="0">
                  <a:srgbClr val="EE0000"/>
                </a:gs>
                <a:gs pos="95000">
                  <a:srgbClr val="46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57" name="Group 1156">
              <a:extLst>
                <a:ext uri="{FF2B5EF4-FFF2-40B4-BE49-F238E27FC236}">
                  <a16:creationId xmlns:a16="http://schemas.microsoft.com/office/drawing/2014/main" id="{1019704C-1E18-3D70-669A-E0425375DDAC}"/>
                </a:ext>
              </a:extLst>
            </p:cNvPr>
            <p:cNvGrpSpPr/>
            <p:nvPr/>
          </p:nvGrpSpPr>
          <p:grpSpPr>
            <a:xfrm>
              <a:off x="1474415" y="5072150"/>
              <a:ext cx="305398" cy="305398"/>
              <a:chOff x="1474415" y="5072150"/>
              <a:chExt cx="305398" cy="305398"/>
            </a:xfrm>
          </p:grpSpPr>
          <p:sp>
            <p:nvSpPr>
              <p:cNvPr id="1150" name="Freeform: Shape 1149">
                <a:extLst>
                  <a:ext uri="{FF2B5EF4-FFF2-40B4-BE49-F238E27FC236}">
                    <a16:creationId xmlns:a16="http://schemas.microsoft.com/office/drawing/2014/main" id="{62DB4507-CA10-3C1D-CDE4-E0C9C95148B6}"/>
                  </a:ext>
                </a:extLst>
              </p:cNvPr>
              <p:cNvSpPr/>
              <p:nvPr/>
            </p:nvSpPr>
            <p:spPr>
              <a:xfrm>
                <a:off x="1474415" y="5072150"/>
                <a:ext cx="305398" cy="305398"/>
              </a:xfrm>
              <a:custGeom>
                <a:avLst/>
                <a:gdLst>
                  <a:gd name="connsiteX0" fmla="*/ 152699 w 305398"/>
                  <a:gd name="connsiteY0" fmla="*/ 55243 h 305398"/>
                  <a:gd name="connsiteX1" fmla="*/ 55243 w 305398"/>
                  <a:gd name="connsiteY1" fmla="*/ 152699 h 305398"/>
                  <a:gd name="connsiteX2" fmla="*/ 152699 w 305398"/>
                  <a:gd name="connsiteY2" fmla="*/ 250155 h 305398"/>
                  <a:gd name="connsiteX3" fmla="*/ 250155 w 305398"/>
                  <a:gd name="connsiteY3" fmla="*/ 152699 h 305398"/>
                  <a:gd name="connsiteX4" fmla="*/ 152699 w 305398"/>
                  <a:gd name="connsiteY4" fmla="*/ 55243 h 305398"/>
                  <a:gd name="connsiteX5" fmla="*/ 152699 w 305398"/>
                  <a:gd name="connsiteY5" fmla="*/ 0 h 305398"/>
                  <a:gd name="connsiteX6" fmla="*/ 305398 w 305398"/>
                  <a:gd name="connsiteY6" fmla="*/ 152699 h 305398"/>
                  <a:gd name="connsiteX7" fmla="*/ 152699 w 305398"/>
                  <a:gd name="connsiteY7" fmla="*/ 305398 h 305398"/>
                  <a:gd name="connsiteX8" fmla="*/ 0 w 305398"/>
                  <a:gd name="connsiteY8" fmla="*/ 152699 h 305398"/>
                  <a:gd name="connsiteX9" fmla="*/ 152699 w 305398"/>
                  <a:gd name="connsiteY9" fmla="*/ 0 h 305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5398" h="305398">
                    <a:moveTo>
                      <a:pt x="152699" y="55243"/>
                    </a:moveTo>
                    <a:cubicBezTo>
                      <a:pt x="98876" y="55243"/>
                      <a:pt x="55243" y="98876"/>
                      <a:pt x="55243" y="152699"/>
                    </a:cubicBezTo>
                    <a:cubicBezTo>
                      <a:pt x="55243" y="206522"/>
                      <a:pt x="98876" y="250155"/>
                      <a:pt x="152699" y="250155"/>
                    </a:cubicBezTo>
                    <a:cubicBezTo>
                      <a:pt x="206522" y="250155"/>
                      <a:pt x="250155" y="206522"/>
                      <a:pt x="250155" y="152699"/>
                    </a:cubicBezTo>
                    <a:cubicBezTo>
                      <a:pt x="250155" y="98876"/>
                      <a:pt x="206522" y="55243"/>
                      <a:pt x="152699" y="55243"/>
                    </a:cubicBezTo>
                    <a:close/>
                    <a:moveTo>
                      <a:pt x="152699" y="0"/>
                    </a:moveTo>
                    <a:cubicBezTo>
                      <a:pt x="237032" y="0"/>
                      <a:pt x="305398" y="68366"/>
                      <a:pt x="305398" y="152699"/>
                    </a:cubicBezTo>
                    <a:cubicBezTo>
                      <a:pt x="305398" y="237032"/>
                      <a:pt x="237032" y="305398"/>
                      <a:pt x="152699" y="305398"/>
                    </a:cubicBezTo>
                    <a:cubicBezTo>
                      <a:pt x="68366" y="305398"/>
                      <a:pt x="0" y="237032"/>
                      <a:pt x="0" y="152699"/>
                    </a:cubicBezTo>
                    <a:cubicBezTo>
                      <a:pt x="0" y="68366"/>
                      <a:pt x="68366" y="0"/>
                      <a:pt x="152699" y="0"/>
                    </a:cubicBezTo>
                    <a:close/>
                  </a:path>
                </a:pathLst>
              </a:custGeom>
              <a:solidFill>
                <a:srgbClr val="22190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48" name="Oval 1147">
                <a:extLst>
                  <a:ext uri="{FF2B5EF4-FFF2-40B4-BE49-F238E27FC236}">
                    <a16:creationId xmlns:a16="http://schemas.microsoft.com/office/drawing/2014/main" id="{DDA69632-9BFC-3CFE-EA4B-02548C6135CF}"/>
                  </a:ext>
                </a:extLst>
              </p:cNvPr>
              <p:cNvSpPr/>
              <p:nvPr/>
            </p:nvSpPr>
            <p:spPr>
              <a:xfrm>
                <a:off x="1536553" y="5134288"/>
                <a:ext cx="181122" cy="181122"/>
              </a:xfrm>
              <a:prstGeom prst="ellipse">
                <a:avLst/>
              </a:prstGeom>
              <a:gradFill>
                <a:gsLst>
                  <a:gs pos="0">
                    <a:srgbClr val="860000"/>
                  </a:gs>
                  <a:gs pos="95000">
                    <a:schemeClr val="tx1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53" name="Freeform: Shape 1152">
                <a:extLst>
                  <a:ext uri="{FF2B5EF4-FFF2-40B4-BE49-F238E27FC236}">
                    <a16:creationId xmlns:a16="http://schemas.microsoft.com/office/drawing/2014/main" id="{EF1F267A-6AED-1A9F-0012-CE859CC09401}"/>
                  </a:ext>
                </a:extLst>
              </p:cNvPr>
              <p:cNvSpPr/>
              <p:nvPr/>
            </p:nvSpPr>
            <p:spPr>
              <a:xfrm>
                <a:off x="1559103" y="5134530"/>
                <a:ext cx="135040" cy="185133"/>
              </a:xfrm>
              <a:custGeom>
                <a:avLst/>
                <a:gdLst>
                  <a:gd name="connsiteX0" fmla="*/ 102394 w 204788"/>
                  <a:gd name="connsiteY0" fmla="*/ 0 h 416719"/>
                  <a:gd name="connsiteX1" fmla="*/ 204788 w 204788"/>
                  <a:gd name="connsiteY1" fmla="*/ 316706 h 416719"/>
                  <a:gd name="connsiteX2" fmla="*/ 200026 w 204788"/>
                  <a:gd name="connsiteY2" fmla="*/ 316706 h 416719"/>
                  <a:gd name="connsiteX3" fmla="*/ 100013 w 204788"/>
                  <a:gd name="connsiteY3" fmla="*/ 416719 h 416719"/>
                  <a:gd name="connsiteX4" fmla="*/ 0 w 204788"/>
                  <a:gd name="connsiteY4" fmla="*/ 316706 h 416719"/>
                  <a:gd name="connsiteX5" fmla="*/ 7860 w 204788"/>
                  <a:gd name="connsiteY5" fmla="*/ 277777 h 416719"/>
                  <a:gd name="connsiteX6" fmla="*/ 16942 w 204788"/>
                  <a:gd name="connsiteY6" fmla="*/ 264306 h 416719"/>
                  <a:gd name="connsiteX0" fmla="*/ 94534 w 196928"/>
                  <a:gd name="connsiteY0" fmla="*/ 0 h 417275"/>
                  <a:gd name="connsiteX1" fmla="*/ 196928 w 196928"/>
                  <a:gd name="connsiteY1" fmla="*/ 316706 h 417275"/>
                  <a:gd name="connsiteX2" fmla="*/ 192166 w 196928"/>
                  <a:gd name="connsiteY2" fmla="*/ 316706 h 417275"/>
                  <a:gd name="connsiteX3" fmla="*/ 92153 w 196928"/>
                  <a:gd name="connsiteY3" fmla="*/ 416719 h 417275"/>
                  <a:gd name="connsiteX4" fmla="*/ 0 w 196928"/>
                  <a:gd name="connsiteY4" fmla="*/ 277777 h 417275"/>
                  <a:gd name="connsiteX5" fmla="*/ 9082 w 196928"/>
                  <a:gd name="connsiteY5" fmla="*/ 264306 h 417275"/>
                  <a:gd name="connsiteX6" fmla="*/ 94534 w 196928"/>
                  <a:gd name="connsiteY6" fmla="*/ 0 h 417275"/>
                  <a:gd name="connsiteX0" fmla="*/ 85455 w 187849"/>
                  <a:gd name="connsiteY0" fmla="*/ 0 h 417660"/>
                  <a:gd name="connsiteX1" fmla="*/ 187849 w 187849"/>
                  <a:gd name="connsiteY1" fmla="*/ 316706 h 417660"/>
                  <a:gd name="connsiteX2" fmla="*/ 183087 w 187849"/>
                  <a:gd name="connsiteY2" fmla="*/ 316706 h 417660"/>
                  <a:gd name="connsiteX3" fmla="*/ 83074 w 187849"/>
                  <a:gd name="connsiteY3" fmla="*/ 416719 h 417660"/>
                  <a:gd name="connsiteX4" fmla="*/ 3 w 187849"/>
                  <a:gd name="connsiteY4" fmla="*/ 264306 h 417660"/>
                  <a:gd name="connsiteX5" fmla="*/ 85455 w 187849"/>
                  <a:gd name="connsiteY5" fmla="*/ 0 h 417660"/>
                  <a:gd name="connsiteX0" fmla="*/ 85455 w 187849"/>
                  <a:gd name="connsiteY0" fmla="*/ 0 h 416719"/>
                  <a:gd name="connsiteX1" fmla="*/ 187849 w 187849"/>
                  <a:gd name="connsiteY1" fmla="*/ 316706 h 416719"/>
                  <a:gd name="connsiteX2" fmla="*/ 83074 w 187849"/>
                  <a:gd name="connsiteY2" fmla="*/ 416719 h 416719"/>
                  <a:gd name="connsiteX3" fmla="*/ 3 w 187849"/>
                  <a:gd name="connsiteY3" fmla="*/ 264306 h 416719"/>
                  <a:gd name="connsiteX4" fmla="*/ 85455 w 187849"/>
                  <a:gd name="connsiteY4" fmla="*/ 0 h 416719"/>
                  <a:gd name="connsiteX0" fmla="*/ 85455 w 168799"/>
                  <a:gd name="connsiteY0" fmla="*/ 0 h 416738"/>
                  <a:gd name="connsiteX1" fmla="*/ 168799 w 168799"/>
                  <a:gd name="connsiteY1" fmla="*/ 273843 h 416738"/>
                  <a:gd name="connsiteX2" fmla="*/ 83074 w 168799"/>
                  <a:gd name="connsiteY2" fmla="*/ 416719 h 416738"/>
                  <a:gd name="connsiteX3" fmla="*/ 3 w 168799"/>
                  <a:gd name="connsiteY3" fmla="*/ 264306 h 416738"/>
                  <a:gd name="connsiteX4" fmla="*/ 85455 w 168799"/>
                  <a:gd name="connsiteY4" fmla="*/ 0 h 416738"/>
                  <a:gd name="connsiteX0" fmla="*/ 85455 w 168799"/>
                  <a:gd name="connsiteY0" fmla="*/ 0 h 416740"/>
                  <a:gd name="connsiteX1" fmla="*/ 168799 w 168799"/>
                  <a:gd name="connsiteY1" fmla="*/ 273843 h 416740"/>
                  <a:gd name="connsiteX2" fmla="*/ 83074 w 168799"/>
                  <a:gd name="connsiteY2" fmla="*/ 416719 h 416740"/>
                  <a:gd name="connsiteX3" fmla="*/ 3 w 168799"/>
                  <a:gd name="connsiteY3" fmla="*/ 264306 h 416740"/>
                  <a:gd name="connsiteX4" fmla="*/ 85455 w 168799"/>
                  <a:gd name="connsiteY4" fmla="*/ 0 h 416740"/>
                  <a:gd name="connsiteX0" fmla="*/ 85455 w 168799"/>
                  <a:gd name="connsiteY0" fmla="*/ 0 h 416724"/>
                  <a:gd name="connsiteX1" fmla="*/ 168799 w 168799"/>
                  <a:gd name="connsiteY1" fmla="*/ 273843 h 416724"/>
                  <a:gd name="connsiteX2" fmla="*/ 83074 w 168799"/>
                  <a:gd name="connsiteY2" fmla="*/ 416719 h 416724"/>
                  <a:gd name="connsiteX3" fmla="*/ 3 w 168799"/>
                  <a:gd name="connsiteY3" fmla="*/ 264306 h 416724"/>
                  <a:gd name="connsiteX4" fmla="*/ 85455 w 168799"/>
                  <a:gd name="connsiteY4" fmla="*/ 0 h 416724"/>
                  <a:gd name="connsiteX0" fmla="*/ 83074 w 168799"/>
                  <a:gd name="connsiteY0" fmla="*/ 0 h 364336"/>
                  <a:gd name="connsiteX1" fmla="*/ 168799 w 168799"/>
                  <a:gd name="connsiteY1" fmla="*/ 221455 h 364336"/>
                  <a:gd name="connsiteX2" fmla="*/ 83074 w 168799"/>
                  <a:gd name="connsiteY2" fmla="*/ 364331 h 364336"/>
                  <a:gd name="connsiteX3" fmla="*/ 3 w 168799"/>
                  <a:gd name="connsiteY3" fmla="*/ 211918 h 364336"/>
                  <a:gd name="connsiteX4" fmla="*/ 83074 w 168799"/>
                  <a:gd name="connsiteY4" fmla="*/ 0 h 364336"/>
                  <a:gd name="connsiteX0" fmla="*/ 83074 w 168799"/>
                  <a:gd name="connsiteY0" fmla="*/ 0 h 364337"/>
                  <a:gd name="connsiteX1" fmla="*/ 168799 w 168799"/>
                  <a:gd name="connsiteY1" fmla="*/ 221455 h 364337"/>
                  <a:gd name="connsiteX2" fmla="*/ 83074 w 168799"/>
                  <a:gd name="connsiteY2" fmla="*/ 364331 h 364337"/>
                  <a:gd name="connsiteX3" fmla="*/ 3 w 168799"/>
                  <a:gd name="connsiteY3" fmla="*/ 226206 h 364337"/>
                  <a:gd name="connsiteX4" fmla="*/ 83074 w 168799"/>
                  <a:gd name="connsiteY4" fmla="*/ 0 h 364337"/>
                  <a:gd name="connsiteX0" fmla="*/ 83074 w 168799"/>
                  <a:gd name="connsiteY0" fmla="*/ 0 h 364356"/>
                  <a:gd name="connsiteX1" fmla="*/ 168799 w 168799"/>
                  <a:gd name="connsiteY1" fmla="*/ 235742 h 364356"/>
                  <a:gd name="connsiteX2" fmla="*/ 83074 w 168799"/>
                  <a:gd name="connsiteY2" fmla="*/ 364331 h 364356"/>
                  <a:gd name="connsiteX3" fmla="*/ 3 w 168799"/>
                  <a:gd name="connsiteY3" fmla="*/ 226206 h 364356"/>
                  <a:gd name="connsiteX4" fmla="*/ 83074 w 168799"/>
                  <a:gd name="connsiteY4" fmla="*/ 0 h 364356"/>
                  <a:gd name="connsiteX0" fmla="*/ 83074 w 168799"/>
                  <a:gd name="connsiteY0" fmla="*/ 0 h 364350"/>
                  <a:gd name="connsiteX1" fmla="*/ 168799 w 168799"/>
                  <a:gd name="connsiteY1" fmla="*/ 235742 h 364350"/>
                  <a:gd name="connsiteX2" fmla="*/ 83074 w 168799"/>
                  <a:gd name="connsiteY2" fmla="*/ 364331 h 364350"/>
                  <a:gd name="connsiteX3" fmla="*/ 3 w 168799"/>
                  <a:gd name="connsiteY3" fmla="*/ 242875 h 364350"/>
                  <a:gd name="connsiteX4" fmla="*/ 83074 w 168799"/>
                  <a:gd name="connsiteY4" fmla="*/ 0 h 364350"/>
                  <a:gd name="connsiteX0" fmla="*/ 83074 w 168799"/>
                  <a:gd name="connsiteY0" fmla="*/ 5 h 364355"/>
                  <a:gd name="connsiteX1" fmla="*/ 168799 w 168799"/>
                  <a:gd name="connsiteY1" fmla="*/ 235747 h 364355"/>
                  <a:gd name="connsiteX2" fmla="*/ 83074 w 168799"/>
                  <a:gd name="connsiteY2" fmla="*/ 364336 h 364355"/>
                  <a:gd name="connsiteX3" fmla="*/ 3 w 168799"/>
                  <a:gd name="connsiteY3" fmla="*/ 242880 h 364355"/>
                  <a:gd name="connsiteX4" fmla="*/ 83074 w 168799"/>
                  <a:gd name="connsiteY4" fmla="*/ 5 h 364355"/>
                  <a:gd name="connsiteX0" fmla="*/ 83074 w 168799"/>
                  <a:gd name="connsiteY0" fmla="*/ 5 h 364355"/>
                  <a:gd name="connsiteX1" fmla="*/ 168799 w 168799"/>
                  <a:gd name="connsiteY1" fmla="*/ 235747 h 364355"/>
                  <a:gd name="connsiteX2" fmla="*/ 83074 w 168799"/>
                  <a:gd name="connsiteY2" fmla="*/ 364336 h 364355"/>
                  <a:gd name="connsiteX3" fmla="*/ 3 w 168799"/>
                  <a:gd name="connsiteY3" fmla="*/ 242880 h 364355"/>
                  <a:gd name="connsiteX4" fmla="*/ 83074 w 168799"/>
                  <a:gd name="connsiteY4" fmla="*/ 5 h 364355"/>
                  <a:gd name="connsiteX0" fmla="*/ 83074 w 169912"/>
                  <a:gd name="connsiteY0" fmla="*/ 5 h 364355"/>
                  <a:gd name="connsiteX1" fmla="*/ 168799 w 169912"/>
                  <a:gd name="connsiteY1" fmla="*/ 235747 h 364355"/>
                  <a:gd name="connsiteX2" fmla="*/ 83074 w 169912"/>
                  <a:gd name="connsiteY2" fmla="*/ 364336 h 364355"/>
                  <a:gd name="connsiteX3" fmla="*/ 3 w 169912"/>
                  <a:gd name="connsiteY3" fmla="*/ 242880 h 364355"/>
                  <a:gd name="connsiteX4" fmla="*/ 83074 w 169912"/>
                  <a:gd name="connsiteY4" fmla="*/ 5 h 364355"/>
                  <a:gd name="connsiteX0" fmla="*/ 87109 w 173947"/>
                  <a:gd name="connsiteY0" fmla="*/ 5 h 364354"/>
                  <a:gd name="connsiteX1" fmla="*/ 172834 w 173947"/>
                  <a:gd name="connsiteY1" fmla="*/ 235747 h 364354"/>
                  <a:gd name="connsiteX2" fmla="*/ 87109 w 173947"/>
                  <a:gd name="connsiteY2" fmla="*/ 364336 h 364354"/>
                  <a:gd name="connsiteX3" fmla="*/ 4038 w 173947"/>
                  <a:gd name="connsiteY3" fmla="*/ 242880 h 364354"/>
                  <a:gd name="connsiteX4" fmla="*/ 87109 w 173947"/>
                  <a:gd name="connsiteY4" fmla="*/ 5 h 364354"/>
                  <a:gd name="connsiteX0" fmla="*/ 86134 w 172972"/>
                  <a:gd name="connsiteY0" fmla="*/ 5 h 364354"/>
                  <a:gd name="connsiteX1" fmla="*/ 171859 w 172972"/>
                  <a:gd name="connsiteY1" fmla="*/ 235747 h 364354"/>
                  <a:gd name="connsiteX2" fmla="*/ 86134 w 172972"/>
                  <a:gd name="connsiteY2" fmla="*/ 364336 h 364354"/>
                  <a:gd name="connsiteX3" fmla="*/ 3063 w 172972"/>
                  <a:gd name="connsiteY3" fmla="*/ 242880 h 364354"/>
                  <a:gd name="connsiteX4" fmla="*/ 86134 w 172972"/>
                  <a:gd name="connsiteY4" fmla="*/ 5 h 364354"/>
                  <a:gd name="connsiteX0" fmla="*/ 86134 w 174272"/>
                  <a:gd name="connsiteY0" fmla="*/ 6 h 364355"/>
                  <a:gd name="connsiteX1" fmla="*/ 171859 w 174272"/>
                  <a:gd name="connsiteY1" fmla="*/ 235748 h 364355"/>
                  <a:gd name="connsiteX2" fmla="*/ 86134 w 174272"/>
                  <a:gd name="connsiteY2" fmla="*/ 364337 h 364355"/>
                  <a:gd name="connsiteX3" fmla="*/ 3063 w 174272"/>
                  <a:gd name="connsiteY3" fmla="*/ 242881 h 364355"/>
                  <a:gd name="connsiteX4" fmla="*/ 86134 w 174272"/>
                  <a:gd name="connsiteY4" fmla="*/ 6 h 364355"/>
                  <a:gd name="connsiteX0" fmla="*/ 86578 w 175076"/>
                  <a:gd name="connsiteY0" fmla="*/ 6 h 364355"/>
                  <a:gd name="connsiteX1" fmla="*/ 172303 w 175076"/>
                  <a:gd name="connsiteY1" fmla="*/ 235748 h 364355"/>
                  <a:gd name="connsiteX2" fmla="*/ 86578 w 175076"/>
                  <a:gd name="connsiteY2" fmla="*/ 364337 h 364355"/>
                  <a:gd name="connsiteX3" fmla="*/ 3507 w 175076"/>
                  <a:gd name="connsiteY3" fmla="*/ 242881 h 364355"/>
                  <a:gd name="connsiteX4" fmla="*/ 86578 w 175076"/>
                  <a:gd name="connsiteY4" fmla="*/ 6 h 364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076" h="364355">
                    <a:moveTo>
                      <a:pt x="86578" y="6"/>
                    </a:moveTo>
                    <a:cubicBezTo>
                      <a:pt x="114711" y="-1183"/>
                      <a:pt x="150871" y="160739"/>
                      <a:pt x="172303" y="235748"/>
                    </a:cubicBezTo>
                    <a:cubicBezTo>
                      <a:pt x="188985" y="294134"/>
                      <a:pt x="126617" y="363148"/>
                      <a:pt x="86578" y="364337"/>
                    </a:cubicBezTo>
                    <a:cubicBezTo>
                      <a:pt x="46539" y="365526"/>
                      <a:pt x="-15419" y="309707"/>
                      <a:pt x="3507" y="242881"/>
                    </a:cubicBezTo>
                    <a:cubicBezTo>
                      <a:pt x="26435" y="161923"/>
                      <a:pt x="58888" y="80964"/>
                      <a:pt x="86578" y="6"/>
                    </a:cubicBezTo>
                    <a:close/>
                  </a:path>
                </a:pathLst>
              </a:custGeom>
              <a:gradFill>
                <a:gsLst>
                  <a:gs pos="0">
                    <a:srgbClr val="860000"/>
                  </a:gs>
                  <a:gs pos="95000">
                    <a:schemeClr val="tx1"/>
                  </a:gs>
                </a:gsLst>
                <a:path path="shape">
                  <a:fillToRect l="50000" t="50000" r="50000" b="50000"/>
                </a:path>
              </a:gradFill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158" name="TextBox 1157">
              <a:extLst>
                <a:ext uri="{FF2B5EF4-FFF2-40B4-BE49-F238E27FC236}">
                  <a16:creationId xmlns:a16="http://schemas.microsoft.com/office/drawing/2014/main" id="{05741A8C-A73C-9DB7-EBA5-261E8EB1D12F}"/>
                </a:ext>
              </a:extLst>
            </p:cNvPr>
            <p:cNvSpPr txBox="1"/>
            <p:nvPr/>
          </p:nvSpPr>
          <p:spPr>
            <a:xfrm>
              <a:off x="2402857" y="5078142"/>
              <a:ext cx="6286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36 / 47</a:t>
              </a:r>
            </a:p>
          </p:txBody>
        </p:sp>
      </p:grpSp>
      <p:grpSp>
        <p:nvGrpSpPr>
          <p:cNvPr id="1175" name="Group 1174">
            <a:extLst>
              <a:ext uri="{FF2B5EF4-FFF2-40B4-BE49-F238E27FC236}">
                <a16:creationId xmlns:a16="http://schemas.microsoft.com/office/drawing/2014/main" id="{B0B75254-AFC1-CCD5-C640-00E816BEE5D6}"/>
              </a:ext>
            </a:extLst>
          </p:cNvPr>
          <p:cNvGrpSpPr/>
          <p:nvPr/>
        </p:nvGrpSpPr>
        <p:grpSpPr>
          <a:xfrm>
            <a:off x="74582" y="74646"/>
            <a:ext cx="983588" cy="1748703"/>
            <a:chOff x="74582" y="136379"/>
            <a:chExt cx="983588" cy="1748703"/>
          </a:xfrm>
        </p:grpSpPr>
        <p:sp>
          <p:nvSpPr>
            <p:cNvPr id="1160" name="Rectangle: Rounded Corners 1159">
              <a:extLst>
                <a:ext uri="{FF2B5EF4-FFF2-40B4-BE49-F238E27FC236}">
                  <a16:creationId xmlns:a16="http://schemas.microsoft.com/office/drawing/2014/main" id="{B15DD8C6-F1B1-C0C6-F3E3-AE0B601D86DE}"/>
                </a:ext>
              </a:extLst>
            </p:cNvPr>
            <p:cNvSpPr/>
            <p:nvPr/>
          </p:nvSpPr>
          <p:spPr>
            <a:xfrm>
              <a:off x="114627" y="383201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STR</a:t>
              </a:r>
            </a:p>
          </p:txBody>
        </p:sp>
        <p:sp>
          <p:nvSpPr>
            <p:cNvPr id="1161" name="Rectangle: Rounded Corners 1160">
              <a:extLst>
                <a:ext uri="{FF2B5EF4-FFF2-40B4-BE49-F238E27FC236}">
                  <a16:creationId xmlns:a16="http://schemas.microsoft.com/office/drawing/2014/main" id="{E1AF8B45-A1A2-4882-0264-7144E1D7B687}"/>
                </a:ext>
              </a:extLst>
            </p:cNvPr>
            <p:cNvSpPr/>
            <p:nvPr/>
          </p:nvSpPr>
          <p:spPr>
            <a:xfrm>
              <a:off x="114627" y="638782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DEX</a:t>
              </a:r>
            </a:p>
          </p:txBody>
        </p:sp>
        <p:sp>
          <p:nvSpPr>
            <p:cNvPr id="1163" name="Rectangle: Rounded Corners 1162">
              <a:extLst>
                <a:ext uri="{FF2B5EF4-FFF2-40B4-BE49-F238E27FC236}">
                  <a16:creationId xmlns:a16="http://schemas.microsoft.com/office/drawing/2014/main" id="{DEE0D96D-2AA9-396A-50FF-50A7A4D8C441}"/>
                </a:ext>
              </a:extLst>
            </p:cNvPr>
            <p:cNvSpPr/>
            <p:nvPr/>
          </p:nvSpPr>
          <p:spPr>
            <a:xfrm>
              <a:off x="114627" y="894363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</a:t>
              </a:r>
            </a:p>
          </p:txBody>
        </p:sp>
        <p:sp>
          <p:nvSpPr>
            <p:cNvPr id="1164" name="Rectangle: Rounded Corners 1163">
              <a:extLst>
                <a:ext uri="{FF2B5EF4-FFF2-40B4-BE49-F238E27FC236}">
                  <a16:creationId xmlns:a16="http://schemas.microsoft.com/office/drawing/2014/main" id="{2993E281-9367-33A9-E4FB-333CD7233046}"/>
                </a:ext>
              </a:extLst>
            </p:cNvPr>
            <p:cNvSpPr/>
            <p:nvPr/>
          </p:nvSpPr>
          <p:spPr>
            <a:xfrm>
              <a:off x="114627" y="1147508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</a:t>
              </a:r>
            </a:p>
          </p:txBody>
        </p:sp>
        <p:sp>
          <p:nvSpPr>
            <p:cNvPr id="1165" name="Rectangle: Rounded Corners 1164">
              <a:extLst>
                <a:ext uri="{FF2B5EF4-FFF2-40B4-BE49-F238E27FC236}">
                  <a16:creationId xmlns:a16="http://schemas.microsoft.com/office/drawing/2014/main" id="{F2499A8C-FCB6-398F-BF7C-E8A84DC285B8}"/>
                </a:ext>
              </a:extLst>
            </p:cNvPr>
            <p:cNvSpPr/>
            <p:nvPr/>
          </p:nvSpPr>
          <p:spPr>
            <a:xfrm>
              <a:off x="114627" y="1403373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WIS</a:t>
              </a:r>
            </a:p>
          </p:txBody>
        </p:sp>
        <p:sp>
          <p:nvSpPr>
            <p:cNvPr id="1166" name="Rectangle: Rounded Corners 1165">
              <a:extLst>
                <a:ext uri="{FF2B5EF4-FFF2-40B4-BE49-F238E27FC236}">
                  <a16:creationId xmlns:a16="http://schemas.microsoft.com/office/drawing/2014/main" id="{DA372168-98F2-F75A-524A-3A2ED0B6DFAA}"/>
                </a:ext>
              </a:extLst>
            </p:cNvPr>
            <p:cNvSpPr/>
            <p:nvPr/>
          </p:nvSpPr>
          <p:spPr>
            <a:xfrm>
              <a:off x="114627" y="1658270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CHA</a:t>
              </a:r>
            </a:p>
          </p:txBody>
        </p:sp>
        <p:sp>
          <p:nvSpPr>
            <p:cNvPr id="1167" name="Rectangle: Rounded Corners 1166">
              <a:extLst>
                <a:ext uri="{FF2B5EF4-FFF2-40B4-BE49-F238E27FC236}">
                  <a16:creationId xmlns:a16="http://schemas.microsoft.com/office/drawing/2014/main" id="{41319C3D-829E-6DF0-CA5A-F73928EABE88}"/>
                </a:ext>
              </a:extLst>
            </p:cNvPr>
            <p:cNvSpPr/>
            <p:nvPr/>
          </p:nvSpPr>
          <p:spPr>
            <a:xfrm>
              <a:off x="639397" y="383201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STR</a:t>
              </a:r>
            </a:p>
          </p:txBody>
        </p:sp>
        <p:sp>
          <p:nvSpPr>
            <p:cNvPr id="1168" name="Rectangle: Rounded Corners 1167">
              <a:extLst>
                <a:ext uri="{FF2B5EF4-FFF2-40B4-BE49-F238E27FC236}">
                  <a16:creationId xmlns:a16="http://schemas.microsoft.com/office/drawing/2014/main" id="{A9550B29-735C-83D4-93DB-10ABC83079DE}"/>
                </a:ext>
              </a:extLst>
            </p:cNvPr>
            <p:cNvSpPr/>
            <p:nvPr/>
          </p:nvSpPr>
          <p:spPr>
            <a:xfrm>
              <a:off x="639397" y="638782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DEX</a:t>
              </a:r>
            </a:p>
          </p:txBody>
        </p:sp>
        <p:sp>
          <p:nvSpPr>
            <p:cNvPr id="1169" name="Rectangle: Rounded Corners 1168">
              <a:extLst>
                <a:ext uri="{FF2B5EF4-FFF2-40B4-BE49-F238E27FC236}">
                  <a16:creationId xmlns:a16="http://schemas.microsoft.com/office/drawing/2014/main" id="{71F6C005-46DA-D3C1-E4FB-A097BF5A378C}"/>
                </a:ext>
              </a:extLst>
            </p:cNvPr>
            <p:cNvSpPr/>
            <p:nvPr/>
          </p:nvSpPr>
          <p:spPr>
            <a:xfrm>
              <a:off x="639397" y="894363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</a:t>
              </a:r>
            </a:p>
          </p:txBody>
        </p:sp>
        <p:sp>
          <p:nvSpPr>
            <p:cNvPr id="1170" name="Rectangle: Rounded Corners 1169">
              <a:extLst>
                <a:ext uri="{FF2B5EF4-FFF2-40B4-BE49-F238E27FC236}">
                  <a16:creationId xmlns:a16="http://schemas.microsoft.com/office/drawing/2014/main" id="{7B9AB1A9-2C1B-C4A6-3A24-3D16AEA28FD1}"/>
                </a:ext>
              </a:extLst>
            </p:cNvPr>
            <p:cNvSpPr/>
            <p:nvPr/>
          </p:nvSpPr>
          <p:spPr>
            <a:xfrm>
              <a:off x="639397" y="1147508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</a:t>
              </a:r>
            </a:p>
          </p:txBody>
        </p:sp>
        <p:sp>
          <p:nvSpPr>
            <p:cNvPr id="1171" name="Rectangle: Rounded Corners 1170">
              <a:extLst>
                <a:ext uri="{FF2B5EF4-FFF2-40B4-BE49-F238E27FC236}">
                  <a16:creationId xmlns:a16="http://schemas.microsoft.com/office/drawing/2014/main" id="{9B362D0F-1D68-043B-CE13-C1C7DE3C91B1}"/>
                </a:ext>
              </a:extLst>
            </p:cNvPr>
            <p:cNvSpPr/>
            <p:nvPr/>
          </p:nvSpPr>
          <p:spPr>
            <a:xfrm>
              <a:off x="639397" y="1403373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WIS</a:t>
              </a:r>
            </a:p>
          </p:txBody>
        </p:sp>
        <p:sp>
          <p:nvSpPr>
            <p:cNvPr id="1172" name="Rectangle: Rounded Corners 1171">
              <a:extLst>
                <a:ext uri="{FF2B5EF4-FFF2-40B4-BE49-F238E27FC236}">
                  <a16:creationId xmlns:a16="http://schemas.microsoft.com/office/drawing/2014/main" id="{9D68D1F1-AC06-CFEF-B0BF-7E1CA0AC1F96}"/>
                </a:ext>
              </a:extLst>
            </p:cNvPr>
            <p:cNvSpPr/>
            <p:nvPr/>
          </p:nvSpPr>
          <p:spPr>
            <a:xfrm>
              <a:off x="639397" y="1658270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CHA</a:t>
              </a:r>
            </a:p>
          </p:txBody>
        </p:sp>
        <p:sp>
          <p:nvSpPr>
            <p:cNvPr id="1173" name="Rectangle: Rounded Corners 1172">
              <a:extLst>
                <a:ext uri="{FF2B5EF4-FFF2-40B4-BE49-F238E27FC236}">
                  <a16:creationId xmlns:a16="http://schemas.microsoft.com/office/drawing/2014/main" id="{CCBDEF0D-2EBB-31DE-3E97-A4C090F524CC}"/>
                </a:ext>
              </a:extLst>
            </p:cNvPr>
            <p:cNvSpPr/>
            <p:nvPr/>
          </p:nvSpPr>
          <p:spPr>
            <a:xfrm>
              <a:off x="74582" y="136379"/>
              <a:ext cx="468650" cy="226812"/>
            </a:xfrm>
            <a:prstGeom prst="roundRect">
              <a:avLst/>
            </a:prstGeom>
            <a:solidFill>
              <a:srgbClr val="1D1B15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Check</a:t>
              </a:r>
            </a:p>
          </p:txBody>
        </p:sp>
        <p:sp>
          <p:nvSpPr>
            <p:cNvPr id="1174" name="Rectangle: Rounded Corners 1173">
              <a:extLst>
                <a:ext uri="{FF2B5EF4-FFF2-40B4-BE49-F238E27FC236}">
                  <a16:creationId xmlns:a16="http://schemas.microsoft.com/office/drawing/2014/main" id="{F253D876-86C1-E55F-ED85-5935F30C6694}"/>
                </a:ext>
              </a:extLst>
            </p:cNvPr>
            <p:cNvSpPr/>
            <p:nvPr/>
          </p:nvSpPr>
          <p:spPr>
            <a:xfrm>
              <a:off x="589520" y="136379"/>
              <a:ext cx="468650" cy="226812"/>
            </a:xfrm>
            <a:prstGeom prst="roundRect">
              <a:avLst/>
            </a:prstGeom>
            <a:solidFill>
              <a:srgbClr val="1D1B15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Save</a:t>
              </a:r>
            </a:p>
          </p:txBody>
        </p:sp>
      </p:grpSp>
      <p:cxnSp>
        <p:nvCxnSpPr>
          <p:cNvPr id="1177" name="Straight Arrow Connector 1176">
            <a:extLst>
              <a:ext uri="{FF2B5EF4-FFF2-40B4-BE49-F238E27FC236}">
                <a16:creationId xmlns:a16="http://schemas.microsoft.com/office/drawing/2014/main" id="{E033B529-9F6E-DFB2-2E3C-8C3DCA6A3ED9}"/>
              </a:ext>
            </a:extLst>
          </p:cNvPr>
          <p:cNvCxnSpPr>
            <a:endCxn id="1034" idx="2"/>
          </p:cNvCxnSpPr>
          <p:nvPr/>
        </p:nvCxnSpPr>
        <p:spPr>
          <a:xfrm flipH="1" flipV="1">
            <a:off x="9377488" y="5628180"/>
            <a:ext cx="9443" cy="1372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79" name="Picture 1178">
            <a:extLst>
              <a:ext uri="{FF2B5EF4-FFF2-40B4-BE49-F238E27FC236}">
                <a16:creationId xmlns:a16="http://schemas.microsoft.com/office/drawing/2014/main" id="{BE9B17CA-517F-3D9C-7EC0-E993148B03C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72184" y="6252248"/>
            <a:ext cx="534399" cy="534399"/>
          </a:xfrm>
          <a:prstGeom prst="rect">
            <a:avLst/>
          </a:prstGeom>
        </p:spPr>
      </p:pic>
      <p:sp>
        <p:nvSpPr>
          <p:cNvPr id="1180" name="TextBox 1179">
            <a:extLst>
              <a:ext uri="{FF2B5EF4-FFF2-40B4-BE49-F238E27FC236}">
                <a16:creationId xmlns:a16="http://schemas.microsoft.com/office/drawing/2014/main" id="{9E51BE56-49AF-5FB8-4A31-05F4DC90E101}"/>
              </a:ext>
            </a:extLst>
          </p:cNvPr>
          <p:cNvSpPr txBox="1"/>
          <p:nvPr/>
        </p:nvSpPr>
        <p:spPr>
          <a:xfrm>
            <a:off x="11406940" y="5770196"/>
            <a:ext cx="902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Copy Identity</a:t>
            </a:r>
          </a:p>
        </p:txBody>
      </p: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EA5FAF4B-65D7-2AFC-0B99-3FAB7E12D4AA}"/>
              </a:ext>
            </a:extLst>
          </p:cNvPr>
          <p:cNvGrpSpPr/>
          <p:nvPr/>
        </p:nvGrpSpPr>
        <p:grpSpPr>
          <a:xfrm>
            <a:off x="3179955" y="5675155"/>
            <a:ext cx="309735" cy="337472"/>
            <a:chOff x="612969" y="548798"/>
            <a:chExt cx="309735" cy="337472"/>
          </a:xfrm>
        </p:grpSpPr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B04231B1-CACE-5DBB-E98E-0F682A593995}"/>
                </a:ext>
              </a:extLst>
            </p:cNvPr>
            <p:cNvSpPr/>
            <p:nvPr/>
          </p:nvSpPr>
          <p:spPr>
            <a:xfrm>
              <a:off x="612969" y="548798"/>
              <a:ext cx="309735" cy="337472"/>
            </a:xfrm>
            <a:prstGeom prst="rect">
              <a:avLst/>
            </a:prstGeom>
            <a:gradFill flip="none" rotWithShape="1">
              <a:gsLst>
                <a:gs pos="74000">
                  <a:srgbClr val="251D1B"/>
                </a:gs>
                <a:gs pos="0">
                  <a:srgbClr val="8F5446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38" name="Picture 1037">
              <a:extLst>
                <a:ext uri="{FF2B5EF4-FFF2-40B4-BE49-F238E27FC236}">
                  <a16:creationId xmlns:a16="http://schemas.microsoft.com/office/drawing/2014/main" id="{F992FCBF-FC89-E46E-B7D0-8DAFA6641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60639" y="618763"/>
              <a:ext cx="214393" cy="197542"/>
            </a:xfrm>
            <a:prstGeom prst="rect">
              <a:avLst/>
            </a:prstGeom>
          </p:spPr>
        </p:pic>
        <p:sp>
          <p:nvSpPr>
            <p:cNvPr id="1039" name="Star: 4 Points 1038">
              <a:extLst>
                <a:ext uri="{FF2B5EF4-FFF2-40B4-BE49-F238E27FC236}">
                  <a16:creationId xmlns:a16="http://schemas.microsoft.com/office/drawing/2014/main" id="{34D4CCF9-1895-158E-BCEA-7B61E1B14AF1}"/>
                </a:ext>
              </a:extLst>
            </p:cNvPr>
            <p:cNvSpPr/>
            <p:nvPr/>
          </p:nvSpPr>
          <p:spPr>
            <a:xfrm>
              <a:off x="833965" y="581238"/>
              <a:ext cx="75050" cy="7505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  <a:effectLst>
              <a:glow rad="25400">
                <a:schemeClr val="bg1">
                  <a:lumMod val="9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80057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5186D7A-99FB-655A-2568-1E8832817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Picture 10" descr="TTRPG Battlemap, Spooky Township, Tavern, Shop &amp; Houses. Digital Map.">
            <a:extLst>
              <a:ext uri="{FF2B5EF4-FFF2-40B4-BE49-F238E27FC236}">
                <a16:creationId xmlns:a16="http://schemas.microsoft.com/office/drawing/2014/main" id="{A9475E9C-B4B4-FBC5-7ED2-2135EC6967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92" b="28772"/>
          <a:stretch>
            <a:fillRect/>
          </a:stretch>
        </p:blipFill>
        <p:spPr bwMode="auto">
          <a:xfrm>
            <a:off x="1141020" y="0"/>
            <a:ext cx="11050979" cy="516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5" name="Freeform: Shape 1084">
            <a:extLst>
              <a:ext uri="{FF2B5EF4-FFF2-40B4-BE49-F238E27FC236}">
                <a16:creationId xmlns:a16="http://schemas.microsoft.com/office/drawing/2014/main" id="{687F2030-9217-27D3-7C76-C77ECE5FF0EF}"/>
              </a:ext>
            </a:extLst>
          </p:cNvPr>
          <p:cNvSpPr/>
          <p:nvPr/>
        </p:nvSpPr>
        <p:spPr>
          <a:xfrm>
            <a:off x="0" y="0"/>
            <a:ext cx="12192001" cy="6857998"/>
          </a:xfrm>
          <a:custGeom>
            <a:avLst/>
            <a:gdLst>
              <a:gd name="connsiteX0" fmla="*/ 0 w 12192001"/>
              <a:gd name="connsiteY0" fmla="*/ 0 h 6857998"/>
              <a:gd name="connsiteX1" fmla="*/ 1155286 w 12192001"/>
              <a:gd name="connsiteY1" fmla="*/ 0 h 6857998"/>
              <a:gd name="connsiteX2" fmla="*/ 1155286 w 12192001"/>
              <a:gd name="connsiteY2" fmla="*/ 4985689 h 6857998"/>
              <a:gd name="connsiteX3" fmla="*/ 12192001 w 12192001"/>
              <a:gd name="connsiteY3" fmla="*/ 4985689 h 6857998"/>
              <a:gd name="connsiteX4" fmla="*/ 12192001 w 12192001"/>
              <a:gd name="connsiteY4" fmla="*/ 6857998 h 6857998"/>
              <a:gd name="connsiteX5" fmla="*/ 1155286 w 12192001"/>
              <a:gd name="connsiteY5" fmla="*/ 6857998 h 6857998"/>
              <a:gd name="connsiteX6" fmla="*/ 1 w 12192001"/>
              <a:gd name="connsiteY6" fmla="*/ 6857998 h 6857998"/>
              <a:gd name="connsiteX7" fmla="*/ 0 w 12192001"/>
              <a:gd name="connsiteY7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1" h="6857998">
                <a:moveTo>
                  <a:pt x="0" y="0"/>
                </a:moveTo>
                <a:lnTo>
                  <a:pt x="1155286" y="0"/>
                </a:lnTo>
                <a:lnTo>
                  <a:pt x="1155286" y="4985689"/>
                </a:lnTo>
                <a:lnTo>
                  <a:pt x="12192001" y="4985689"/>
                </a:lnTo>
                <a:lnTo>
                  <a:pt x="12192001" y="6857998"/>
                </a:lnTo>
                <a:lnTo>
                  <a:pt x="1155286" y="6857998"/>
                </a:lnTo>
                <a:lnTo>
                  <a:pt x="1" y="6857998"/>
                </a:lnTo>
                <a:lnTo>
                  <a:pt x="0" y="6857998"/>
                </a:lnTo>
                <a:close/>
              </a:path>
            </a:pathLst>
          </a:custGeom>
          <a:solidFill>
            <a:srgbClr val="1B1A16"/>
          </a:solidFill>
          <a:ln>
            <a:solidFill>
              <a:srgbClr val="7A5D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1047" name="Picture 2" descr="Photo dark and black rock texture background, blank room and studio for present product">
            <a:extLst>
              <a:ext uri="{FF2B5EF4-FFF2-40B4-BE49-F238E27FC236}">
                <a16:creationId xmlns:a16="http://schemas.microsoft.com/office/drawing/2014/main" id="{4BA7E7D3-E9EC-7613-0CDE-3B8952CE07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9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45064" r="72568" b="50000"/>
          <a:stretch>
            <a:fillRect/>
          </a:stretch>
        </p:blipFill>
        <p:spPr bwMode="auto">
          <a:xfrm>
            <a:off x="6831500" y="5147741"/>
            <a:ext cx="349148" cy="38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" descr="Photo dark and black rock texture background, blank room and studio for present product">
            <a:extLst>
              <a:ext uri="{FF2B5EF4-FFF2-40B4-BE49-F238E27FC236}">
                <a16:creationId xmlns:a16="http://schemas.microsoft.com/office/drawing/2014/main" id="{51835EAC-B44B-112E-032B-4645657F5F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9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45064" r="72568" b="50000"/>
          <a:stretch>
            <a:fillRect/>
          </a:stretch>
        </p:blipFill>
        <p:spPr bwMode="auto">
          <a:xfrm>
            <a:off x="6476358" y="5149714"/>
            <a:ext cx="349148" cy="38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33">
            <a:extLst>
              <a:ext uri="{FF2B5EF4-FFF2-40B4-BE49-F238E27FC236}">
                <a16:creationId xmlns:a16="http://schemas.microsoft.com/office/drawing/2014/main" id="{C0328121-6354-7418-834B-CAE252462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1" t="6353" r="6213" b="6111"/>
          <a:stretch>
            <a:fillRect/>
          </a:stretch>
        </p:blipFill>
        <p:spPr bwMode="auto">
          <a:xfrm>
            <a:off x="10171387" y="5720456"/>
            <a:ext cx="879593" cy="879593"/>
          </a:xfrm>
          <a:custGeom>
            <a:avLst/>
            <a:gdLst>
              <a:gd name="connsiteX0" fmla="*/ 3001619 w 6003238"/>
              <a:gd name="connsiteY0" fmla="*/ 0 h 6003238"/>
              <a:gd name="connsiteX1" fmla="*/ 6003238 w 6003238"/>
              <a:gd name="connsiteY1" fmla="*/ 3001619 h 6003238"/>
              <a:gd name="connsiteX2" fmla="*/ 3001619 w 6003238"/>
              <a:gd name="connsiteY2" fmla="*/ 6003238 h 6003238"/>
              <a:gd name="connsiteX3" fmla="*/ 0 w 6003238"/>
              <a:gd name="connsiteY3" fmla="*/ 3001619 h 6003238"/>
              <a:gd name="connsiteX4" fmla="*/ 3001619 w 6003238"/>
              <a:gd name="connsiteY4" fmla="*/ 0 h 6003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238" h="6003238">
                <a:moveTo>
                  <a:pt x="3001619" y="0"/>
                </a:moveTo>
                <a:cubicBezTo>
                  <a:pt x="4659367" y="0"/>
                  <a:pt x="6003238" y="1343871"/>
                  <a:pt x="6003238" y="3001619"/>
                </a:cubicBezTo>
                <a:cubicBezTo>
                  <a:pt x="6003238" y="4659367"/>
                  <a:pt x="4659367" y="6003238"/>
                  <a:pt x="3001619" y="6003238"/>
                </a:cubicBezTo>
                <a:cubicBezTo>
                  <a:pt x="1343871" y="6003238"/>
                  <a:pt x="0" y="4659367"/>
                  <a:pt x="0" y="3001619"/>
                </a:cubicBezTo>
                <a:cubicBezTo>
                  <a:pt x="0" y="1343871"/>
                  <a:pt x="1343871" y="0"/>
                  <a:pt x="3001619" y="0"/>
                </a:cubicBez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EBE632FF-BC40-186C-A013-9150FAEEE5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356" y="-3263578"/>
            <a:ext cx="10917174" cy="1800476"/>
          </a:xfrm>
          <a:prstGeom prst="rect">
            <a:avLst/>
          </a:prstGeom>
        </p:spPr>
      </p:pic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25CF06BB-8C83-CC7D-E126-34BE259A3C56}"/>
              </a:ext>
            </a:extLst>
          </p:cNvPr>
          <p:cNvGrpSpPr/>
          <p:nvPr/>
        </p:nvGrpSpPr>
        <p:grpSpPr>
          <a:xfrm>
            <a:off x="4387106" y="5646193"/>
            <a:ext cx="5587186" cy="1141412"/>
            <a:chOff x="3311525" y="3840163"/>
            <a:chExt cx="3403600" cy="695325"/>
          </a:xfrm>
        </p:grpSpPr>
        <p:sp>
          <p:nvSpPr>
            <p:cNvPr id="1028" name="Rectangle 1027">
              <a:extLst>
                <a:ext uri="{FF2B5EF4-FFF2-40B4-BE49-F238E27FC236}">
                  <a16:creationId xmlns:a16="http://schemas.microsoft.com/office/drawing/2014/main" id="{71F753C1-CBD5-8667-4E50-CE039329DFE5}"/>
                </a:ext>
              </a:extLst>
            </p:cNvPr>
            <p:cNvSpPr/>
            <p:nvPr/>
          </p:nvSpPr>
          <p:spPr>
            <a:xfrm>
              <a:off x="3311525" y="3840163"/>
              <a:ext cx="3403600" cy="695325"/>
            </a:xfrm>
            <a:prstGeom prst="rect">
              <a:avLst/>
            </a:prstGeom>
            <a:solidFill>
              <a:srgbClr val="241E1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DDFFA9B-C248-6957-9E49-F536AFAE8842}"/>
                </a:ext>
              </a:extLst>
            </p:cNvPr>
            <p:cNvGrpSpPr/>
            <p:nvPr/>
          </p:nvGrpSpPr>
          <p:grpSpPr>
            <a:xfrm>
              <a:off x="3311525" y="3840163"/>
              <a:ext cx="3403600" cy="695325"/>
              <a:chOff x="3154363" y="3292475"/>
              <a:chExt cx="3403600" cy="695325"/>
            </a:xfrm>
          </p:grpSpPr>
          <p:pic>
            <p:nvPicPr>
              <p:cNvPr id="1026" name="Picture 2" descr="Photo dark and black rock texture background, blank room and studio for present product">
                <a:extLst>
                  <a:ext uri="{FF2B5EF4-FFF2-40B4-BE49-F238E27FC236}">
                    <a16:creationId xmlns:a16="http://schemas.microsoft.com/office/drawing/2014/main" id="{792E8B06-8F72-38A7-5B03-C9421C67A2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alphaModFix amt="41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10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14" t="45064" r="27297" b="40129"/>
              <a:stretch>
                <a:fillRect/>
              </a:stretch>
            </p:blipFill>
            <p:spPr bwMode="auto">
              <a:xfrm>
                <a:off x="3154363" y="3292475"/>
                <a:ext cx="3403600" cy="695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5DAAC27-AB88-6390-0B6D-5FF5EAB09923}"/>
                  </a:ext>
                </a:extLst>
              </p:cNvPr>
              <p:cNvSpPr/>
              <p:nvPr/>
            </p:nvSpPr>
            <p:spPr>
              <a:xfrm>
                <a:off x="315436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F183963-0978-CF0A-17B7-5217FEE4BFF2}"/>
                  </a:ext>
                </a:extLst>
              </p:cNvPr>
              <p:cNvSpPr/>
              <p:nvPr/>
            </p:nvSpPr>
            <p:spPr>
              <a:xfrm>
                <a:off x="336708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6644650-B3C3-69A5-372E-EA49032561B2}"/>
                  </a:ext>
                </a:extLst>
              </p:cNvPr>
              <p:cNvSpPr/>
              <p:nvPr/>
            </p:nvSpPr>
            <p:spPr>
              <a:xfrm>
                <a:off x="357981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333CA6-4AF6-2000-CCEE-190B59BC6E72}"/>
                  </a:ext>
                </a:extLst>
              </p:cNvPr>
              <p:cNvSpPr/>
              <p:nvPr/>
            </p:nvSpPr>
            <p:spPr>
              <a:xfrm>
                <a:off x="379253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95504B3-CA67-945E-89B4-83C3EC460EDA}"/>
                  </a:ext>
                </a:extLst>
              </p:cNvPr>
              <p:cNvSpPr/>
              <p:nvPr/>
            </p:nvSpPr>
            <p:spPr>
              <a:xfrm>
                <a:off x="400526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403D3B2-1883-78DD-03C3-8386AD726C60}"/>
                  </a:ext>
                </a:extLst>
              </p:cNvPr>
              <p:cNvSpPr/>
              <p:nvPr/>
            </p:nvSpPr>
            <p:spPr>
              <a:xfrm>
                <a:off x="421798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4DEB584-3F1E-E55E-DEC7-3BBED54F1888}"/>
                  </a:ext>
                </a:extLst>
              </p:cNvPr>
              <p:cNvSpPr/>
              <p:nvPr/>
            </p:nvSpPr>
            <p:spPr>
              <a:xfrm>
                <a:off x="443071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4950F7D-FFFF-5C3B-D472-2E5F66B3E7F8}"/>
                  </a:ext>
                </a:extLst>
              </p:cNvPr>
              <p:cNvSpPr/>
              <p:nvPr/>
            </p:nvSpPr>
            <p:spPr>
              <a:xfrm>
                <a:off x="464343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6366A85-9747-7159-C965-6327759BBD33}"/>
                  </a:ext>
                </a:extLst>
              </p:cNvPr>
              <p:cNvSpPr/>
              <p:nvPr/>
            </p:nvSpPr>
            <p:spPr>
              <a:xfrm>
                <a:off x="485616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985C820-6D29-F980-BFC4-0796BFAE914D}"/>
                  </a:ext>
                </a:extLst>
              </p:cNvPr>
              <p:cNvSpPr/>
              <p:nvPr/>
            </p:nvSpPr>
            <p:spPr>
              <a:xfrm>
                <a:off x="506888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45DD4E2-6A09-605A-6163-1B5BF3A5521E}"/>
                  </a:ext>
                </a:extLst>
              </p:cNvPr>
              <p:cNvSpPr/>
              <p:nvPr/>
            </p:nvSpPr>
            <p:spPr>
              <a:xfrm>
                <a:off x="528161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DD4B14E-D6DD-D7B2-1222-BF644BD9131E}"/>
                  </a:ext>
                </a:extLst>
              </p:cNvPr>
              <p:cNvSpPr/>
              <p:nvPr/>
            </p:nvSpPr>
            <p:spPr>
              <a:xfrm>
                <a:off x="549433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8325B24-F73A-1AE1-FC6E-BF1328F4B5E6}"/>
                  </a:ext>
                </a:extLst>
              </p:cNvPr>
              <p:cNvSpPr/>
              <p:nvPr/>
            </p:nvSpPr>
            <p:spPr>
              <a:xfrm>
                <a:off x="570706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A41CDB5-6D76-38D1-1BFF-97BA088E08A5}"/>
                  </a:ext>
                </a:extLst>
              </p:cNvPr>
              <p:cNvSpPr/>
              <p:nvPr/>
            </p:nvSpPr>
            <p:spPr>
              <a:xfrm>
                <a:off x="591978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7D15E09-BCF9-1537-3969-623549765A38}"/>
                  </a:ext>
                </a:extLst>
              </p:cNvPr>
              <p:cNvSpPr/>
              <p:nvPr/>
            </p:nvSpPr>
            <p:spPr>
              <a:xfrm>
                <a:off x="613251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D044A13-936C-559E-ABA3-3103E8261E11}"/>
                  </a:ext>
                </a:extLst>
              </p:cNvPr>
              <p:cNvSpPr/>
              <p:nvPr/>
            </p:nvSpPr>
            <p:spPr>
              <a:xfrm>
                <a:off x="634523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8D4A63D-A173-CFB6-2AFD-A7642606F460}"/>
                  </a:ext>
                </a:extLst>
              </p:cNvPr>
              <p:cNvSpPr/>
              <p:nvPr/>
            </p:nvSpPr>
            <p:spPr>
              <a:xfrm>
                <a:off x="315436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FAF2798-F3F7-1BC8-DC2A-3ED39AA996D0}"/>
                  </a:ext>
                </a:extLst>
              </p:cNvPr>
              <p:cNvSpPr/>
              <p:nvPr/>
            </p:nvSpPr>
            <p:spPr>
              <a:xfrm>
                <a:off x="336708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CB23C8D-671C-94B7-A8B9-D0C6F102810D}"/>
                  </a:ext>
                </a:extLst>
              </p:cNvPr>
              <p:cNvSpPr/>
              <p:nvPr/>
            </p:nvSpPr>
            <p:spPr>
              <a:xfrm>
                <a:off x="357981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299CB21-C1B7-D0D7-DC7E-D662E57045B1}"/>
                  </a:ext>
                </a:extLst>
              </p:cNvPr>
              <p:cNvSpPr/>
              <p:nvPr/>
            </p:nvSpPr>
            <p:spPr>
              <a:xfrm>
                <a:off x="379253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B7B418D-A880-7D9D-9EA1-3C3E7129A1F0}"/>
                  </a:ext>
                </a:extLst>
              </p:cNvPr>
              <p:cNvSpPr/>
              <p:nvPr/>
            </p:nvSpPr>
            <p:spPr>
              <a:xfrm>
                <a:off x="400526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D92A6DF-C327-C152-DD47-9E33CFC3192C}"/>
                  </a:ext>
                </a:extLst>
              </p:cNvPr>
              <p:cNvSpPr/>
              <p:nvPr/>
            </p:nvSpPr>
            <p:spPr>
              <a:xfrm>
                <a:off x="421798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66F388B-4E9A-47C7-FC25-6CCEB6B9D8C0}"/>
                  </a:ext>
                </a:extLst>
              </p:cNvPr>
              <p:cNvSpPr/>
              <p:nvPr/>
            </p:nvSpPr>
            <p:spPr>
              <a:xfrm>
                <a:off x="443071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7BCDFDA-A544-532B-CC93-A30E7C85A926}"/>
                  </a:ext>
                </a:extLst>
              </p:cNvPr>
              <p:cNvSpPr/>
              <p:nvPr/>
            </p:nvSpPr>
            <p:spPr>
              <a:xfrm>
                <a:off x="464343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6994EAC-7056-7D24-FD4C-0D5420455F3A}"/>
                  </a:ext>
                </a:extLst>
              </p:cNvPr>
              <p:cNvSpPr/>
              <p:nvPr/>
            </p:nvSpPr>
            <p:spPr>
              <a:xfrm>
                <a:off x="485616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AB48756-2ACF-C93E-62AF-2909975D139A}"/>
                  </a:ext>
                </a:extLst>
              </p:cNvPr>
              <p:cNvSpPr/>
              <p:nvPr/>
            </p:nvSpPr>
            <p:spPr>
              <a:xfrm>
                <a:off x="506888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D21CF8E-F131-EEBB-2A79-516FEBB33301}"/>
                  </a:ext>
                </a:extLst>
              </p:cNvPr>
              <p:cNvSpPr/>
              <p:nvPr/>
            </p:nvSpPr>
            <p:spPr>
              <a:xfrm>
                <a:off x="528161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11C48A7-D1BA-173B-86BD-1CBE2E9D1B03}"/>
                  </a:ext>
                </a:extLst>
              </p:cNvPr>
              <p:cNvSpPr/>
              <p:nvPr/>
            </p:nvSpPr>
            <p:spPr>
              <a:xfrm>
                <a:off x="549433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1375A0E-2916-80BB-03CF-955BB74BC8FF}"/>
                  </a:ext>
                </a:extLst>
              </p:cNvPr>
              <p:cNvSpPr/>
              <p:nvPr/>
            </p:nvSpPr>
            <p:spPr>
              <a:xfrm>
                <a:off x="570706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7822F20-4B8C-2513-4001-9693DD7E90E7}"/>
                  </a:ext>
                </a:extLst>
              </p:cNvPr>
              <p:cNvSpPr/>
              <p:nvPr/>
            </p:nvSpPr>
            <p:spPr>
              <a:xfrm>
                <a:off x="591978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314A36C-A8BC-D915-BC29-3830DA625A5B}"/>
                  </a:ext>
                </a:extLst>
              </p:cNvPr>
              <p:cNvSpPr/>
              <p:nvPr/>
            </p:nvSpPr>
            <p:spPr>
              <a:xfrm>
                <a:off x="613251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71A73E2-CFED-1D55-2614-237BE444907E}"/>
                  </a:ext>
                </a:extLst>
              </p:cNvPr>
              <p:cNvSpPr/>
              <p:nvPr/>
            </p:nvSpPr>
            <p:spPr>
              <a:xfrm>
                <a:off x="634523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70CCA50-E997-ECAA-950D-8E83FF80750F}"/>
                  </a:ext>
                </a:extLst>
              </p:cNvPr>
              <p:cNvSpPr/>
              <p:nvPr/>
            </p:nvSpPr>
            <p:spPr>
              <a:xfrm>
                <a:off x="315436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9CEE7C1-D7B3-698B-22C1-F976803A9C57}"/>
                  </a:ext>
                </a:extLst>
              </p:cNvPr>
              <p:cNvSpPr/>
              <p:nvPr/>
            </p:nvSpPr>
            <p:spPr>
              <a:xfrm>
                <a:off x="336708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51FC8D5-08E9-326F-57FE-CD97AACC5008}"/>
                  </a:ext>
                </a:extLst>
              </p:cNvPr>
              <p:cNvSpPr/>
              <p:nvPr/>
            </p:nvSpPr>
            <p:spPr>
              <a:xfrm>
                <a:off x="357981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C65F14B-E428-9712-833A-0526F9AF1A2B}"/>
                  </a:ext>
                </a:extLst>
              </p:cNvPr>
              <p:cNvSpPr/>
              <p:nvPr/>
            </p:nvSpPr>
            <p:spPr>
              <a:xfrm>
                <a:off x="379253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4E653EF-8BC0-97F8-B533-F832BE2EA69D}"/>
                  </a:ext>
                </a:extLst>
              </p:cNvPr>
              <p:cNvSpPr/>
              <p:nvPr/>
            </p:nvSpPr>
            <p:spPr>
              <a:xfrm>
                <a:off x="400526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B00CCE0-A6C2-89DA-105A-44726ACC9C2E}"/>
                  </a:ext>
                </a:extLst>
              </p:cNvPr>
              <p:cNvSpPr/>
              <p:nvPr/>
            </p:nvSpPr>
            <p:spPr>
              <a:xfrm>
                <a:off x="421798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53AE3617-0F71-8744-CDE5-4A685B016F06}"/>
                  </a:ext>
                </a:extLst>
              </p:cNvPr>
              <p:cNvSpPr/>
              <p:nvPr/>
            </p:nvSpPr>
            <p:spPr>
              <a:xfrm>
                <a:off x="443071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CE3E8D7-0E5C-1EED-DBFD-AE671B0618E8}"/>
                  </a:ext>
                </a:extLst>
              </p:cNvPr>
              <p:cNvSpPr/>
              <p:nvPr/>
            </p:nvSpPr>
            <p:spPr>
              <a:xfrm>
                <a:off x="464343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98CCEBF-D1CE-294D-9E6A-653775677A49}"/>
                  </a:ext>
                </a:extLst>
              </p:cNvPr>
              <p:cNvSpPr/>
              <p:nvPr/>
            </p:nvSpPr>
            <p:spPr>
              <a:xfrm>
                <a:off x="485616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733B343-A534-AD5E-E6D4-5254FD31F1C6}"/>
                  </a:ext>
                </a:extLst>
              </p:cNvPr>
              <p:cNvSpPr/>
              <p:nvPr/>
            </p:nvSpPr>
            <p:spPr>
              <a:xfrm>
                <a:off x="506888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33A1D3F-DCFA-EDDD-D5AE-E6D155877E21}"/>
                  </a:ext>
                </a:extLst>
              </p:cNvPr>
              <p:cNvSpPr/>
              <p:nvPr/>
            </p:nvSpPr>
            <p:spPr>
              <a:xfrm>
                <a:off x="528161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D5085FB-4B88-3D3E-3FAB-DEA6415947D8}"/>
                  </a:ext>
                </a:extLst>
              </p:cNvPr>
              <p:cNvSpPr/>
              <p:nvPr/>
            </p:nvSpPr>
            <p:spPr>
              <a:xfrm>
                <a:off x="549433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54438E1-57EF-158F-3ADC-D407D7885944}"/>
                  </a:ext>
                </a:extLst>
              </p:cNvPr>
              <p:cNvSpPr/>
              <p:nvPr/>
            </p:nvSpPr>
            <p:spPr>
              <a:xfrm>
                <a:off x="570706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FFDD3BC-276F-6A3C-4D47-08DA1D2976DE}"/>
                  </a:ext>
                </a:extLst>
              </p:cNvPr>
              <p:cNvSpPr/>
              <p:nvPr/>
            </p:nvSpPr>
            <p:spPr>
              <a:xfrm>
                <a:off x="591978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7577648-73C7-65DA-3C1F-65D1810DEE06}"/>
                  </a:ext>
                </a:extLst>
              </p:cNvPr>
              <p:cNvSpPr/>
              <p:nvPr/>
            </p:nvSpPr>
            <p:spPr>
              <a:xfrm>
                <a:off x="613251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4D84D8F-D5F0-DBE1-C5D8-486335F0B501}"/>
                  </a:ext>
                </a:extLst>
              </p:cNvPr>
              <p:cNvSpPr/>
              <p:nvPr/>
            </p:nvSpPr>
            <p:spPr>
              <a:xfrm>
                <a:off x="634523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86C4E52A-0F02-A528-C5B2-5AF9CA4D6930}"/>
              </a:ext>
            </a:extLst>
          </p:cNvPr>
          <p:cNvSpPr/>
          <p:nvPr/>
        </p:nvSpPr>
        <p:spPr>
          <a:xfrm>
            <a:off x="6476358" y="5151687"/>
            <a:ext cx="349199" cy="38047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A1E21591-79A1-2C6C-F43E-2BE55DEAA68B}"/>
              </a:ext>
            </a:extLst>
          </p:cNvPr>
          <p:cNvSpPr/>
          <p:nvPr/>
        </p:nvSpPr>
        <p:spPr>
          <a:xfrm>
            <a:off x="6825557" y="5151687"/>
            <a:ext cx="349199" cy="38047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3" name="Isosceles Triangle 1042">
            <a:extLst>
              <a:ext uri="{FF2B5EF4-FFF2-40B4-BE49-F238E27FC236}">
                <a16:creationId xmlns:a16="http://schemas.microsoft.com/office/drawing/2014/main" id="{AC771296-EB42-9AD1-DFB6-8F6030DA9A66}"/>
              </a:ext>
            </a:extLst>
          </p:cNvPr>
          <p:cNvSpPr/>
          <p:nvPr/>
        </p:nvSpPr>
        <p:spPr>
          <a:xfrm>
            <a:off x="6930281" y="5281706"/>
            <a:ext cx="139700" cy="12043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4" name="Oval 1043">
            <a:extLst>
              <a:ext uri="{FF2B5EF4-FFF2-40B4-BE49-F238E27FC236}">
                <a16:creationId xmlns:a16="http://schemas.microsoft.com/office/drawing/2014/main" id="{DEA157CA-A530-FC3A-CEB8-14C6111FC4D1}"/>
              </a:ext>
            </a:extLst>
          </p:cNvPr>
          <p:cNvSpPr/>
          <p:nvPr/>
        </p:nvSpPr>
        <p:spPr>
          <a:xfrm>
            <a:off x="6581082" y="5281706"/>
            <a:ext cx="136525" cy="13652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48" name="Picture 2" descr="Photo dark and black rock texture background, blank room and studio for present product">
            <a:extLst>
              <a:ext uri="{FF2B5EF4-FFF2-40B4-BE49-F238E27FC236}">
                <a16:creationId xmlns:a16="http://schemas.microsoft.com/office/drawing/2014/main" id="{3FD04AF5-A2E5-B8F1-856F-83D74475FA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9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45064" r="72568" b="50000"/>
          <a:stretch>
            <a:fillRect/>
          </a:stretch>
        </p:blipFill>
        <p:spPr bwMode="auto">
          <a:xfrm>
            <a:off x="7186591" y="5147741"/>
            <a:ext cx="349148" cy="38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9" name="Rectangle 1048">
            <a:extLst>
              <a:ext uri="{FF2B5EF4-FFF2-40B4-BE49-F238E27FC236}">
                <a16:creationId xmlns:a16="http://schemas.microsoft.com/office/drawing/2014/main" id="{129CC9D2-1086-9504-B452-5885FCC14FB2}"/>
              </a:ext>
            </a:extLst>
          </p:cNvPr>
          <p:cNvSpPr/>
          <p:nvPr/>
        </p:nvSpPr>
        <p:spPr>
          <a:xfrm>
            <a:off x="7180648" y="5151687"/>
            <a:ext cx="349199" cy="38047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51" name="Picture 2" descr="Photo dark and black rock texture background, blank room and studio for present product">
            <a:extLst>
              <a:ext uri="{FF2B5EF4-FFF2-40B4-BE49-F238E27FC236}">
                <a16:creationId xmlns:a16="http://schemas.microsoft.com/office/drawing/2014/main" id="{84026D8C-B348-2C05-B7FF-E1DBC11A42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9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45064" r="72568" b="50000"/>
          <a:stretch>
            <a:fillRect/>
          </a:stretch>
        </p:blipFill>
        <p:spPr bwMode="auto">
          <a:xfrm>
            <a:off x="7541682" y="5147741"/>
            <a:ext cx="349148" cy="38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2" name="Rectangle 1051">
            <a:extLst>
              <a:ext uri="{FF2B5EF4-FFF2-40B4-BE49-F238E27FC236}">
                <a16:creationId xmlns:a16="http://schemas.microsoft.com/office/drawing/2014/main" id="{00F26312-4990-FAFA-F8FA-306A646EEFD3}"/>
              </a:ext>
            </a:extLst>
          </p:cNvPr>
          <p:cNvSpPr/>
          <p:nvPr/>
        </p:nvSpPr>
        <p:spPr>
          <a:xfrm>
            <a:off x="7535739" y="5151687"/>
            <a:ext cx="349199" cy="38047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53" name="Picture 2" descr="Photo dark and black rock texture background, blank room and studio for present product">
            <a:extLst>
              <a:ext uri="{FF2B5EF4-FFF2-40B4-BE49-F238E27FC236}">
                <a16:creationId xmlns:a16="http://schemas.microsoft.com/office/drawing/2014/main" id="{6B7908EE-3C01-2729-AD8F-EBFDA7AD5B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9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45064" r="72568" b="50000"/>
          <a:stretch>
            <a:fillRect/>
          </a:stretch>
        </p:blipFill>
        <p:spPr bwMode="auto">
          <a:xfrm>
            <a:off x="7896773" y="5147741"/>
            <a:ext cx="349148" cy="38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" name="Rectangle 1053">
            <a:extLst>
              <a:ext uri="{FF2B5EF4-FFF2-40B4-BE49-F238E27FC236}">
                <a16:creationId xmlns:a16="http://schemas.microsoft.com/office/drawing/2014/main" id="{A39D9AEB-2E04-EFC1-55D2-CFE5836EA814}"/>
              </a:ext>
            </a:extLst>
          </p:cNvPr>
          <p:cNvSpPr/>
          <p:nvPr/>
        </p:nvSpPr>
        <p:spPr>
          <a:xfrm>
            <a:off x="7890830" y="5151687"/>
            <a:ext cx="349199" cy="38047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8EC0DCCA-CBF2-00D2-A1DE-CD54A8634913}"/>
              </a:ext>
            </a:extLst>
          </p:cNvPr>
          <p:cNvSpPr/>
          <p:nvPr/>
        </p:nvSpPr>
        <p:spPr>
          <a:xfrm>
            <a:off x="7650284" y="5213335"/>
            <a:ext cx="109537" cy="109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A800676F-FF3A-4AA6-7CFF-C393B88F7E56}"/>
              </a:ext>
            </a:extLst>
          </p:cNvPr>
          <p:cNvSpPr/>
          <p:nvPr/>
        </p:nvSpPr>
        <p:spPr>
          <a:xfrm>
            <a:off x="7571703" y="5363462"/>
            <a:ext cx="109537" cy="109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D354D6B9-F84D-E79E-32DF-A851C2EEAA0A}"/>
              </a:ext>
            </a:extLst>
          </p:cNvPr>
          <p:cNvSpPr/>
          <p:nvPr/>
        </p:nvSpPr>
        <p:spPr>
          <a:xfrm>
            <a:off x="7728320" y="5363462"/>
            <a:ext cx="109537" cy="109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2175457D-EB78-A591-DE88-130E2FA583B3}"/>
              </a:ext>
            </a:extLst>
          </p:cNvPr>
          <p:cNvSpPr/>
          <p:nvPr/>
        </p:nvSpPr>
        <p:spPr>
          <a:xfrm>
            <a:off x="8010660" y="5291652"/>
            <a:ext cx="109537" cy="109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9" name="Star: 4 Points 1058">
            <a:extLst>
              <a:ext uri="{FF2B5EF4-FFF2-40B4-BE49-F238E27FC236}">
                <a16:creationId xmlns:a16="http://schemas.microsoft.com/office/drawing/2014/main" id="{3FD7D0E2-4AB0-CB0F-3042-530812D8F266}"/>
              </a:ext>
            </a:extLst>
          </p:cNvPr>
          <p:cNvSpPr/>
          <p:nvPr/>
        </p:nvSpPr>
        <p:spPr>
          <a:xfrm>
            <a:off x="7262069" y="5238142"/>
            <a:ext cx="192881" cy="192881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0" name="TextBox 1059">
            <a:extLst>
              <a:ext uri="{FF2B5EF4-FFF2-40B4-BE49-F238E27FC236}">
                <a16:creationId xmlns:a16="http://schemas.microsoft.com/office/drawing/2014/main" id="{76FD1DE0-42FD-0181-601B-A4A9BA94C2AA}"/>
              </a:ext>
            </a:extLst>
          </p:cNvPr>
          <p:cNvSpPr txBox="1"/>
          <p:nvPr/>
        </p:nvSpPr>
        <p:spPr>
          <a:xfrm>
            <a:off x="7548598" y="4985691"/>
            <a:ext cx="330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BBFF083D-1652-3154-FFA1-06357061D171}"/>
              </a:ext>
            </a:extLst>
          </p:cNvPr>
          <p:cNvSpPr txBox="1"/>
          <p:nvPr/>
        </p:nvSpPr>
        <p:spPr>
          <a:xfrm>
            <a:off x="7893778" y="4985691"/>
            <a:ext cx="349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</a:p>
        </p:txBody>
      </p:sp>
      <p:grpSp>
        <p:nvGrpSpPr>
          <p:cNvPr id="1086" name="Group 1085">
            <a:extLst>
              <a:ext uri="{FF2B5EF4-FFF2-40B4-BE49-F238E27FC236}">
                <a16:creationId xmlns:a16="http://schemas.microsoft.com/office/drawing/2014/main" id="{46D8E299-55B9-C44B-5580-9FC4432F2E82}"/>
              </a:ext>
            </a:extLst>
          </p:cNvPr>
          <p:cNvGrpSpPr/>
          <p:nvPr/>
        </p:nvGrpSpPr>
        <p:grpSpPr>
          <a:xfrm>
            <a:off x="39124" y="2018498"/>
            <a:ext cx="1054815" cy="4510121"/>
            <a:chOff x="0" y="1566214"/>
            <a:chExt cx="1132181" cy="4840920"/>
          </a:xfrm>
        </p:grpSpPr>
        <p:pic>
          <p:nvPicPr>
            <p:cNvPr id="1065" name="Picture 8">
              <a:extLst>
                <a:ext uri="{FF2B5EF4-FFF2-40B4-BE49-F238E27FC236}">
                  <a16:creationId xmlns:a16="http://schemas.microsoft.com/office/drawing/2014/main" id="{1278A71F-3B46-2336-7545-18CBBD1F3D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15" r="16592"/>
            <a:stretch>
              <a:fillRect/>
            </a:stretch>
          </p:blipFill>
          <p:spPr bwMode="auto">
            <a:xfrm>
              <a:off x="0" y="1566214"/>
              <a:ext cx="1132181" cy="2505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6" name="Picture 8">
              <a:extLst>
                <a:ext uri="{FF2B5EF4-FFF2-40B4-BE49-F238E27FC236}">
                  <a16:creationId xmlns:a16="http://schemas.microsoft.com/office/drawing/2014/main" id="{0571A47C-D882-6209-D58B-702F390200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15" r="16592"/>
            <a:stretch>
              <a:fillRect/>
            </a:stretch>
          </p:blipFill>
          <p:spPr bwMode="auto">
            <a:xfrm>
              <a:off x="0" y="3902059"/>
              <a:ext cx="1132181" cy="2505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82" name="Group 1081">
            <a:extLst>
              <a:ext uri="{FF2B5EF4-FFF2-40B4-BE49-F238E27FC236}">
                <a16:creationId xmlns:a16="http://schemas.microsoft.com/office/drawing/2014/main" id="{AA1E8C3D-3123-48C8-159D-DD148DC57429}"/>
              </a:ext>
            </a:extLst>
          </p:cNvPr>
          <p:cNvGrpSpPr/>
          <p:nvPr/>
        </p:nvGrpSpPr>
        <p:grpSpPr>
          <a:xfrm>
            <a:off x="4765614" y="5667692"/>
            <a:ext cx="309735" cy="337472"/>
            <a:chOff x="3531918" y="5667692"/>
            <a:chExt cx="309735" cy="337472"/>
          </a:xfrm>
        </p:grpSpPr>
        <p:sp>
          <p:nvSpPr>
            <p:cNvPr id="1074" name="Rectangle 1073">
              <a:extLst>
                <a:ext uri="{FF2B5EF4-FFF2-40B4-BE49-F238E27FC236}">
                  <a16:creationId xmlns:a16="http://schemas.microsoft.com/office/drawing/2014/main" id="{B18755B7-1AA1-EB2E-CE30-A12568E0ACBB}"/>
                </a:ext>
              </a:extLst>
            </p:cNvPr>
            <p:cNvSpPr/>
            <p:nvPr/>
          </p:nvSpPr>
          <p:spPr>
            <a:xfrm>
              <a:off x="3531918" y="5667692"/>
              <a:ext cx="309735" cy="337472"/>
            </a:xfrm>
            <a:prstGeom prst="rect">
              <a:avLst/>
            </a:prstGeom>
            <a:gradFill flip="none" rotWithShape="1">
              <a:gsLst>
                <a:gs pos="74000">
                  <a:srgbClr val="251D1B"/>
                </a:gs>
                <a:gs pos="0">
                  <a:srgbClr val="8F5446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81" name="Group 1080">
              <a:extLst>
                <a:ext uri="{FF2B5EF4-FFF2-40B4-BE49-F238E27FC236}">
                  <a16:creationId xmlns:a16="http://schemas.microsoft.com/office/drawing/2014/main" id="{A931A9A1-B708-9AD8-FEB1-A6EC76E3D852}"/>
                </a:ext>
              </a:extLst>
            </p:cNvPr>
            <p:cNvGrpSpPr/>
            <p:nvPr/>
          </p:nvGrpSpPr>
          <p:grpSpPr>
            <a:xfrm>
              <a:off x="3611718" y="5690367"/>
              <a:ext cx="192345" cy="236734"/>
              <a:chOff x="3611718" y="5690367"/>
              <a:chExt cx="192345" cy="236734"/>
            </a:xfrm>
          </p:grpSpPr>
          <p:sp>
            <p:nvSpPr>
              <p:cNvPr id="1080" name="Arrow: Pentagon 1079">
                <a:extLst>
                  <a:ext uri="{FF2B5EF4-FFF2-40B4-BE49-F238E27FC236}">
                    <a16:creationId xmlns:a16="http://schemas.microsoft.com/office/drawing/2014/main" id="{39DCBC81-66C3-8887-44A6-164E7CFB0D3E}"/>
                  </a:ext>
                </a:extLst>
              </p:cNvPr>
              <p:cNvSpPr/>
              <p:nvPr/>
            </p:nvSpPr>
            <p:spPr>
              <a:xfrm rot="5400000">
                <a:off x="3588308" y="5769165"/>
                <a:ext cx="181346" cy="134526"/>
              </a:xfrm>
              <a:prstGeom prst="homePlate">
                <a:avLst>
                  <a:gd name="adj" fmla="val 55926"/>
                </a:avLst>
              </a:prstGeom>
              <a:noFill/>
              <a:ln>
                <a:solidFill>
                  <a:srgbClr val="FFC000"/>
                </a:solidFill>
              </a:ln>
              <a:effectLst>
                <a:glow rad="25400">
                  <a:srgbClr val="FFC000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3" name="Star: 4 Points 1072">
                <a:extLst>
                  <a:ext uri="{FF2B5EF4-FFF2-40B4-BE49-F238E27FC236}">
                    <a16:creationId xmlns:a16="http://schemas.microsoft.com/office/drawing/2014/main" id="{32451853-93C0-9E62-2741-EB4D9D5F64F5}"/>
                  </a:ext>
                </a:extLst>
              </p:cNvPr>
              <p:cNvSpPr/>
              <p:nvPr/>
            </p:nvSpPr>
            <p:spPr>
              <a:xfrm>
                <a:off x="3729013" y="5690367"/>
                <a:ext cx="75050" cy="75050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25400">
                  <a:schemeClr val="bg1">
                    <a:lumMod val="9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083" name="TextBox 1082">
            <a:extLst>
              <a:ext uri="{FF2B5EF4-FFF2-40B4-BE49-F238E27FC236}">
                <a16:creationId xmlns:a16="http://schemas.microsoft.com/office/drawing/2014/main" id="{09EE644C-4842-D138-7F3E-1F89D9E3676A}"/>
              </a:ext>
            </a:extLst>
          </p:cNvPr>
          <p:cNvSpPr txBox="1"/>
          <p:nvPr/>
        </p:nvSpPr>
        <p:spPr>
          <a:xfrm>
            <a:off x="2824676" y="5412796"/>
            <a:ext cx="10829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Status</a:t>
            </a:r>
          </a:p>
        </p:txBody>
      </p:sp>
      <p:pic>
        <p:nvPicPr>
          <p:cNvPr id="1089" name="Picture 1088" descr="Aragorn holding a lit torch in The Lord of the Rings.">
            <a:extLst>
              <a:ext uri="{FF2B5EF4-FFF2-40B4-BE49-F238E27FC236}">
                <a16:creationId xmlns:a16="http://schemas.microsoft.com/office/drawing/2014/main" id="{91FC3E8E-A983-B36D-B7EC-FA7BDE13E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99" t="239" r="21673" b="30905"/>
          <a:stretch>
            <a:fillRect/>
          </a:stretch>
        </p:blipFill>
        <p:spPr bwMode="auto">
          <a:xfrm>
            <a:off x="5728458" y="3727390"/>
            <a:ext cx="625001" cy="625001"/>
          </a:xfrm>
          <a:custGeom>
            <a:avLst/>
            <a:gdLst>
              <a:gd name="connsiteX0" fmla="*/ 1410080 w 2820160"/>
              <a:gd name="connsiteY0" fmla="*/ 0 h 2820160"/>
              <a:gd name="connsiteX1" fmla="*/ 2820160 w 2820160"/>
              <a:gd name="connsiteY1" fmla="*/ 1410080 h 2820160"/>
              <a:gd name="connsiteX2" fmla="*/ 1410080 w 2820160"/>
              <a:gd name="connsiteY2" fmla="*/ 2820160 h 2820160"/>
              <a:gd name="connsiteX3" fmla="*/ 0 w 2820160"/>
              <a:gd name="connsiteY3" fmla="*/ 1410080 h 2820160"/>
              <a:gd name="connsiteX4" fmla="*/ 1410080 w 2820160"/>
              <a:gd name="connsiteY4" fmla="*/ 0 h 2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160" h="2820160">
                <a:moveTo>
                  <a:pt x="1410080" y="0"/>
                </a:moveTo>
                <a:cubicBezTo>
                  <a:pt x="2188846" y="0"/>
                  <a:pt x="2820160" y="631314"/>
                  <a:pt x="2820160" y="1410080"/>
                </a:cubicBezTo>
                <a:cubicBezTo>
                  <a:pt x="2820160" y="2188846"/>
                  <a:pt x="2188846" y="2820160"/>
                  <a:pt x="1410080" y="2820160"/>
                </a:cubicBezTo>
                <a:cubicBezTo>
                  <a:pt x="631314" y="2820160"/>
                  <a:pt x="0" y="2188846"/>
                  <a:pt x="0" y="1410080"/>
                </a:cubicBezTo>
                <a:cubicBezTo>
                  <a:pt x="0" y="631314"/>
                  <a:pt x="631314" y="0"/>
                  <a:pt x="1410080" y="0"/>
                </a:cubicBezTo>
                <a:close/>
              </a:path>
            </a:pathLst>
          </a:cu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2" name="Picture 1091">
            <a:extLst>
              <a:ext uri="{FF2B5EF4-FFF2-40B4-BE49-F238E27FC236}">
                <a16:creationId xmlns:a16="http://schemas.microsoft.com/office/drawing/2014/main" id="{CB74268A-3AB3-7773-0199-9E935BC81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40" b="14235"/>
          <a:stretch>
            <a:fillRect/>
          </a:stretch>
        </p:blipFill>
        <p:spPr bwMode="auto">
          <a:xfrm>
            <a:off x="4792326" y="3147079"/>
            <a:ext cx="691585" cy="690893"/>
          </a:xfrm>
          <a:custGeom>
            <a:avLst/>
            <a:gdLst>
              <a:gd name="connsiteX0" fmla="*/ 1410080 w 2820160"/>
              <a:gd name="connsiteY0" fmla="*/ 0 h 2820160"/>
              <a:gd name="connsiteX1" fmla="*/ 2820160 w 2820160"/>
              <a:gd name="connsiteY1" fmla="*/ 1410080 h 2820160"/>
              <a:gd name="connsiteX2" fmla="*/ 1410080 w 2820160"/>
              <a:gd name="connsiteY2" fmla="*/ 2820160 h 2820160"/>
              <a:gd name="connsiteX3" fmla="*/ 0 w 2820160"/>
              <a:gd name="connsiteY3" fmla="*/ 1410080 h 2820160"/>
              <a:gd name="connsiteX4" fmla="*/ 1410080 w 2820160"/>
              <a:gd name="connsiteY4" fmla="*/ 0 h 2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160" h="2820160">
                <a:moveTo>
                  <a:pt x="1410080" y="0"/>
                </a:moveTo>
                <a:cubicBezTo>
                  <a:pt x="2188846" y="0"/>
                  <a:pt x="2820160" y="631314"/>
                  <a:pt x="2820160" y="1410080"/>
                </a:cubicBezTo>
                <a:cubicBezTo>
                  <a:pt x="2820160" y="2188846"/>
                  <a:pt x="2188846" y="2820160"/>
                  <a:pt x="1410080" y="2820160"/>
                </a:cubicBezTo>
                <a:cubicBezTo>
                  <a:pt x="631314" y="2820160"/>
                  <a:pt x="0" y="2188846"/>
                  <a:pt x="0" y="1410080"/>
                </a:cubicBezTo>
                <a:cubicBezTo>
                  <a:pt x="0" y="631314"/>
                  <a:pt x="631314" y="0"/>
                  <a:pt x="1410080" y="0"/>
                </a:cubicBezTo>
                <a:close/>
              </a:path>
            </a:pathLst>
          </a:custGeom>
          <a:noFill/>
          <a:ln w="57150"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5" name="Picture 1094" descr="r/lotr - This Orc in particular from the new Prime images. Wow.">
            <a:extLst>
              <a:ext uri="{FF2B5EF4-FFF2-40B4-BE49-F238E27FC236}">
                <a16:creationId xmlns:a16="http://schemas.microsoft.com/office/drawing/2014/main" id="{3195C623-0102-03BB-7224-7924438D7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1" t="129" r="23953" b="13444"/>
          <a:stretch>
            <a:fillRect/>
          </a:stretch>
        </p:blipFill>
        <p:spPr bwMode="auto">
          <a:xfrm>
            <a:off x="5924391" y="1289398"/>
            <a:ext cx="625001" cy="625001"/>
          </a:xfrm>
          <a:custGeom>
            <a:avLst/>
            <a:gdLst>
              <a:gd name="connsiteX0" fmla="*/ 1410080 w 2820160"/>
              <a:gd name="connsiteY0" fmla="*/ 0 h 2820160"/>
              <a:gd name="connsiteX1" fmla="*/ 2820160 w 2820160"/>
              <a:gd name="connsiteY1" fmla="*/ 1410080 h 2820160"/>
              <a:gd name="connsiteX2" fmla="*/ 1410080 w 2820160"/>
              <a:gd name="connsiteY2" fmla="*/ 2820160 h 2820160"/>
              <a:gd name="connsiteX3" fmla="*/ 0 w 2820160"/>
              <a:gd name="connsiteY3" fmla="*/ 1410080 h 2820160"/>
              <a:gd name="connsiteX4" fmla="*/ 1410080 w 2820160"/>
              <a:gd name="connsiteY4" fmla="*/ 0 h 2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160" h="2820160">
                <a:moveTo>
                  <a:pt x="1410080" y="0"/>
                </a:moveTo>
                <a:cubicBezTo>
                  <a:pt x="2188846" y="0"/>
                  <a:pt x="2820160" y="631314"/>
                  <a:pt x="2820160" y="1410080"/>
                </a:cubicBezTo>
                <a:cubicBezTo>
                  <a:pt x="2820160" y="2188846"/>
                  <a:pt x="2188846" y="2820160"/>
                  <a:pt x="1410080" y="2820160"/>
                </a:cubicBezTo>
                <a:cubicBezTo>
                  <a:pt x="631314" y="2820160"/>
                  <a:pt x="0" y="2188846"/>
                  <a:pt x="0" y="1410080"/>
                </a:cubicBezTo>
                <a:cubicBezTo>
                  <a:pt x="0" y="631314"/>
                  <a:pt x="631314" y="0"/>
                  <a:pt x="1410080" y="0"/>
                </a:cubicBezTo>
                <a:close/>
              </a:path>
            </a:pathLst>
          </a:custGeom>
          <a:noFill/>
          <a:ln w="57150">
            <a:solidFill>
              <a:srgbClr val="86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6" name="Picture 1095" descr="r/lotr - This Orc in particular from the new Prime images. Wow.">
            <a:extLst>
              <a:ext uri="{FF2B5EF4-FFF2-40B4-BE49-F238E27FC236}">
                <a16:creationId xmlns:a16="http://schemas.microsoft.com/office/drawing/2014/main" id="{492D8D15-86E0-D9C9-1102-0BC639035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1" t="129" r="23953" b="13444"/>
          <a:stretch>
            <a:fillRect/>
          </a:stretch>
        </p:blipFill>
        <p:spPr bwMode="auto">
          <a:xfrm>
            <a:off x="6400540" y="4123586"/>
            <a:ext cx="625001" cy="625001"/>
          </a:xfrm>
          <a:custGeom>
            <a:avLst/>
            <a:gdLst>
              <a:gd name="connsiteX0" fmla="*/ 1410080 w 2820160"/>
              <a:gd name="connsiteY0" fmla="*/ 0 h 2820160"/>
              <a:gd name="connsiteX1" fmla="*/ 2820160 w 2820160"/>
              <a:gd name="connsiteY1" fmla="*/ 1410080 h 2820160"/>
              <a:gd name="connsiteX2" fmla="*/ 1410080 w 2820160"/>
              <a:gd name="connsiteY2" fmla="*/ 2820160 h 2820160"/>
              <a:gd name="connsiteX3" fmla="*/ 0 w 2820160"/>
              <a:gd name="connsiteY3" fmla="*/ 1410080 h 2820160"/>
              <a:gd name="connsiteX4" fmla="*/ 1410080 w 2820160"/>
              <a:gd name="connsiteY4" fmla="*/ 0 h 2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160" h="2820160">
                <a:moveTo>
                  <a:pt x="1410080" y="0"/>
                </a:moveTo>
                <a:cubicBezTo>
                  <a:pt x="2188846" y="0"/>
                  <a:pt x="2820160" y="631314"/>
                  <a:pt x="2820160" y="1410080"/>
                </a:cubicBezTo>
                <a:cubicBezTo>
                  <a:pt x="2820160" y="2188846"/>
                  <a:pt x="2188846" y="2820160"/>
                  <a:pt x="1410080" y="2820160"/>
                </a:cubicBezTo>
                <a:cubicBezTo>
                  <a:pt x="631314" y="2820160"/>
                  <a:pt x="0" y="2188846"/>
                  <a:pt x="0" y="1410080"/>
                </a:cubicBezTo>
                <a:cubicBezTo>
                  <a:pt x="0" y="631314"/>
                  <a:pt x="631314" y="0"/>
                  <a:pt x="1410080" y="0"/>
                </a:cubicBezTo>
                <a:close/>
              </a:path>
            </a:pathLst>
          </a:custGeom>
          <a:noFill/>
          <a:ln w="57150">
            <a:solidFill>
              <a:srgbClr val="86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7" name="Picture 1096" descr="r/lotr - This Orc in particular from the new Prime images. Wow.">
            <a:extLst>
              <a:ext uri="{FF2B5EF4-FFF2-40B4-BE49-F238E27FC236}">
                <a16:creationId xmlns:a16="http://schemas.microsoft.com/office/drawing/2014/main" id="{9369E2A4-19D2-D696-9D6E-FD124E1AB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1" t="129" r="23953" b="13444"/>
          <a:stretch>
            <a:fillRect/>
          </a:stretch>
        </p:blipFill>
        <p:spPr bwMode="auto">
          <a:xfrm>
            <a:off x="6395590" y="3427476"/>
            <a:ext cx="625001" cy="625001"/>
          </a:xfrm>
          <a:custGeom>
            <a:avLst/>
            <a:gdLst>
              <a:gd name="connsiteX0" fmla="*/ 1410080 w 2820160"/>
              <a:gd name="connsiteY0" fmla="*/ 0 h 2820160"/>
              <a:gd name="connsiteX1" fmla="*/ 2820160 w 2820160"/>
              <a:gd name="connsiteY1" fmla="*/ 1410080 h 2820160"/>
              <a:gd name="connsiteX2" fmla="*/ 1410080 w 2820160"/>
              <a:gd name="connsiteY2" fmla="*/ 2820160 h 2820160"/>
              <a:gd name="connsiteX3" fmla="*/ 0 w 2820160"/>
              <a:gd name="connsiteY3" fmla="*/ 1410080 h 2820160"/>
              <a:gd name="connsiteX4" fmla="*/ 1410080 w 2820160"/>
              <a:gd name="connsiteY4" fmla="*/ 0 h 2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160" h="2820160">
                <a:moveTo>
                  <a:pt x="1410080" y="0"/>
                </a:moveTo>
                <a:cubicBezTo>
                  <a:pt x="2188846" y="0"/>
                  <a:pt x="2820160" y="631314"/>
                  <a:pt x="2820160" y="1410080"/>
                </a:cubicBezTo>
                <a:cubicBezTo>
                  <a:pt x="2820160" y="2188846"/>
                  <a:pt x="2188846" y="2820160"/>
                  <a:pt x="1410080" y="2820160"/>
                </a:cubicBezTo>
                <a:cubicBezTo>
                  <a:pt x="631314" y="2820160"/>
                  <a:pt x="0" y="2188846"/>
                  <a:pt x="0" y="1410080"/>
                </a:cubicBezTo>
                <a:cubicBezTo>
                  <a:pt x="0" y="631314"/>
                  <a:pt x="631314" y="0"/>
                  <a:pt x="1410080" y="0"/>
                </a:cubicBezTo>
                <a:close/>
              </a:path>
            </a:pathLst>
          </a:custGeom>
          <a:noFill/>
          <a:ln w="57150">
            <a:solidFill>
              <a:srgbClr val="86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24" name="Group 1123">
            <a:extLst>
              <a:ext uri="{FF2B5EF4-FFF2-40B4-BE49-F238E27FC236}">
                <a16:creationId xmlns:a16="http://schemas.microsoft.com/office/drawing/2014/main" id="{E13032AF-EB2D-C96E-0D3D-BE810F9E8F34}"/>
              </a:ext>
            </a:extLst>
          </p:cNvPr>
          <p:cNvGrpSpPr/>
          <p:nvPr/>
        </p:nvGrpSpPr>
        <p:grpSpPr>
          <a:xfrm>
            <a:off x="2807357" y="5612255"/>
            <a:ext cx="1144321" cy="1185915"/>
            <a:chOff x="1354251" y="5274124"/>
            <a:chExt cx="1144321" cy="118591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6CC2ABA-B8DD-1F08-1686-54936507F15C}"/>
                </a:ext>
              </a:extLst>
            </p:cNvPr>
            <p:cNvGrpSpPr/>
            <p:nvPr/>
          </p:nvGrpSpPr>
          <p:grpSpPr>
            <a:xfrm>
              <a:off x="1354251" y="5274124"/>
              <a:ext cx="269851" cy="295989"/>
              <a:chOff x="3153410" y="5236169"/>
              <a:chExt cx="269851" cy="295989"/>
            </a:xfrm>
          </p:grpSpPr>
          <p:pic>
            <p:nvPicPr>
              <p:cNvPr id="1067" name="Picture 2" descr="Photo dark and black rock texture background, blank room and studio for present product">
                <a:extLst>
                  <a:ext uri="{FF2B5EF4-FFF2-40B4-BE49-F238E27FC236}">
                    <a16:creationId xmlns:a16="http://schemas.microsoft.com/office/drawing/2014/main" id="{619C2A32-63D9-2CC7-F9CB-9E418CA071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alphaModFix amt="76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1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14" t="45064" r="72568" b="50000"/>
              <a:stretch>
                <a:fillRect/>
              </a:stretch>
            </p:blipFill>
            <p:spPr bwMode="auto">
              <a:xfrm>
                <a:off x="3153410" y="5236169"/>
                <a:ext cx="269811" cy="2940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68" name="Rectangle 1067">
                <a:extLst>
                  <a:ext uri="{FF2B5EF4-FFF2-40B4-BE49-F238E27FC236}">
                    <a16:creationId xmlns:a16="http://schemas.microsoft.com/office/drawing/2014/main" id="{47118ED1-C533-6662-0A56-DC214E9EA496}"/>
                  </a:ext>
                </a:extLst>
              </p:cNvPr>
              <p:cNvSpPr/>
              <p:nvPr/>
            </p:nvSpPr>
            <p:spPr>
              <a:xfrm>
                <a:off x="3153411" y="5238142"/>
                <a:ext cx="269850" cy="294016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0" name="Arrow: Pentagon 1069">
                <a:extLst>
                  <a:ext uri="{FF2B5EF4-FFF2-40B4-BE49-F238E27FC236}">
                    <a16:creationId xmlns:a16="http://schemas.microsoft.com/office/drawing/2014/main" id="{21733624-9848-9752-03FC-7AFDCEA36F1B}"/>
                  </a:ext>
                </a:extLst>
              </p:cNvPr>
              <p:cNvSpPr/>
              <p:nvPr/>
            </p:nvSpPr>
            <p:spPr>
              <a:xfrm rot="5400000">
                <a:off x="3197642" y="5315064"/>
                <a:ext cx="181346" cy="134526"/>
              </a:xfrm>
              <a:prstGeom prst="homePlate">
                <a:avLst>
                  <a:gd name="adj" fmla="val 55926"/>
                </a:avLst>
              </a:prstGeom>
              <a:noFill/>
              <a:ln>
                <a:solidFill>
                  <a:srgbClr val="FFC000"/>
                </a:solidFill>
              </a:ln>
              <a:effectLst>
                <a:glow rad="38100">
                  <a:srgbClr val="FFC000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C5CEF28-A31E-95B8-E486-77DEE4F0B12C}"/>
                </a:ext>
              </a:extLst>
            </p:cNvPr>
            <p:cNvGrpSpPr/>
            <p:nvPr/>
          </p:nvGrpSpPr>
          <p:grpSpPr>
            <a:xfrm>
              <a:off x="1624060" y="5274124"/>
              <a:ext cx="269851" cy="295989"/>
              <a:chOff x="3153410" y="5236169"/>
              <a:chExt cx="269851" cy="295989"/>
            </a:xfrm>
          </p:grpSpPr>
          <p:pic>
            <p:nvPicPr>
              <p:cNvPr id="4" name="Picture 2" descr="Photo dark and black rock texture background, blank room and studio for present product">
                <a:extLst>
                  <a:ext uri="{FF2B5EF4-FFF2-40B4-BE49-F238E27FC236}">
                    <a16:creationId xmlns:a16="http://schemas.microsoft.com/office/drawing/2014/main" id="{DFACCD7E-BC9A-97AF-EF57-3A67006244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alphaModFix amt="76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1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14" t="45064" r="72568" b="50000"/>
              <a:stretch>
                <a:fillRect/>
              </a:stretch>
            </p:blipFill>
            <p:spPr bwMode="auto">
              <a:xfrm>
                <a:off x="3153410" y="5236169"/>
                <a:ext cx="269811" cy="2940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FF57315-CCC7-456C-6120-7DC8DAC0207C}"/>
                  </a:ext>
                </a:extLst>
              </p:cNvPr>
              <p:cNvSpPr/>
              <p:nvPr/>
            </p:nvSpPr>
            <p:spPr>
              <a:xfrm>
                <a:off x="3153411" y="5238142"/>
                <a:ext cx="269850" cy="294016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5BD7C84E-CA89-751D-7724-906EEF2DBFC8}"/>
                </a:ext>
              </a:extLst>
            </p:cNvPr>
            <p:cNvGrpSpPr/>
            <p:nvPr/>
          </p:nvGrpSpPr>
          <p:grpSpPr>
            <a:xfrm>
              <a:off x="1895328" y="5274124"/>
              <a:ext cx="269851" cy="295989"/>
              <a:chOff x="3153410" y="5236169"/>
              <a:chExt cx="269851" cy="295989"/>
            </a:xfrm>
          </p:grpSpPr>
          <p:pic>
            <p:nvPicPr>
              <p:cNvPr id="1030" name="Picture 2" descr="Photo dark and black rock texture background, blank room and studio for present product">
                <a:extLst>
                  <a:ext uri="{FF2B5EF4-FFF2-40B4-BE49-F238E27FC236}">
                    <a16:creationId xmlns:a16="http://schemas.microsoft.com/office/drawing/2014/main" id="{2C1625F2-9330-684E-9FC8-6CF6409D2F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alphaModFix amt="76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1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14" t="45064" r="72568" b="50000"/>
              <a:stretch>
                <a:fillRect/>
              </a:stretch>
            </p:blipFill>
            <p:spPr bwMode="auto">
              <a:xfrm>
                <a:off x="3153410" y="5236169"/>
                <a:ext cx="269811" cy="2940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31" name="Rectangle 1030">
                <a:extLst>
                  <a:ext uri="{FF2B5EF4-FFF2-40B4-BE49-F238E27FC236}">
                    <a16:creationId xmlns:a16="http://schemas.microsoft.com/office/drawing/2014/main" id="{F1D9FEA9-6EF2-3FDE-5FDE-ADCBEB1B55DB}"/>
                  </a:ext>
                </a:extLst>
              </p:cNvPr>
              <p:cNvSpPr/>
              <p:nvPr/>
            </p:nvSpPr>
            <p:spPr>
              <a:xfrm>
                <a:off x="3153411" y="5238142"/>
                <a:ext cx="269850" cy="294016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32" name="Group 1031">
              <a:extLst>
                <a:ext uri="{FF2B5EF4-FFF2-40B4-BE49-F238E27FC236}">
                  <a16:creationId xmlns:a16="http://schemas.microsoft.com/office/drawing/2014/main" id="{7D16CF7E-D485-3137-5557-8165044DDBA6}"/>
                </a:ext>
              </a:extLst>
            </p:cNvPr>
            <p:cNvGrpSpPr/>
            <p:nvPr/>
          </p:nvGrpSpPr>
          <p:grpSpPr>
            <a:xfrm>
              <a:off x="2167440" y="5274124"/>
              <a:ext cx="269851" cy="295989"/>
              <a:chOff x="3153410" y="5236169"/>
              <a:chExt cx="269851" cy="295989"/>
            </a:xfrm>
          </p:grpSpPr>
          <p:pic>
            <p:nvPicPr>
              <p:cNvPr id="1033" name="Picture 2" descr="Photo dark and black rock texture background, blank room and studio for present product">
                <a:extLst>
                  <a:ext uri="{FF2B5EF4-FFF2-40B4-BE49-F238E27FC236}">
                    <a16:creationId xmlns:a16="http://schemas.microsoft.com/office/drawing/2014/main" id="{8875324D-CE82-C728-A15B-80F0009BDE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alphaModFix amt="76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1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14" t="45064" r="72568" b="50000"/>
              <a:stretch>
                <a:fillRect/>
              </a:stretch>
            </p:blipFill>
            <p:spPr bwMode="auto">
              <a:xfrm>
                <a:off x="3153410" y="5236169"/>
                <a:ext cx="269811" cy="2940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35" name="Rectangle 1034">
                <a:extLst>
                  <a:ext uri="{FF2B5EF4-FFF2-40B4-BE49-F238E27FC236}">
                    <a16:creationId xmlns:a16="http://schemas.microsoft.com/office/drawing/2014/main" id="{5D4DD8BC-B8E0-BF24-6D15-D55DFE22882D}"/>
                  </a:ext>
                </a:extLst>
              </p:cNvPr>
              <p:cNvSpPr/>
              <p:nvPr/>
            </p:nvSpPr>
            <p:spPr>
              <a:xfrm>
                <a:off x="3153411" y="5238142"/>
                <a:ext cx="269850" cy="294016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90" name="Group 1089">
              <a:extLst>
                <a:ext uri="{FF2B5EF4-FFF2-40B4-BE49-F238E27FC236}">
                  <a16:creationId xmlns:a16="http://schemas.microsoft.com/office/drawing/2014/main" id="{5D90AEE1-0E7B-9585-DA81-838749D6F71F}"/>
                </a:ext>
              </a:extLst>
            </p:cNvPr>
            <p:cNvGrpSpPr/>
            <p:nvPr/>
          </p:nvGrpSpPr>
          <p:grpSpPr>
            <a:xfrm>
              <a:off x="1354251" y="5553729"/>
              <a:ext cx="1083040" cy="295989"/>
              <a:chOff x="1354251" y="5553729"/>
              <a:chExt cx="1083040" cy="295989"/>
            </a:xfrm>
          </p:grpSpPr>
          <p:grpSp>
            <p:nvGrpSpPr>
              <p:cNvPr id="1040" name="Group 1039">
                <a:extLst>
                  <a:ext uri="{FF2B5EF4-FFF2-40B4-BE49-F238E27FC236}">
                    <a16:creationId xmlns:a16="http://schemas.microsoft.com/office/drawing/2014/main" id="{D8568C8E-218F-7743-F820-E754897D010C}"/>
                  </a:ext>
                </a:extLst>
              </p:cNvPr>
              <p:cNvGrpSpPr/>
              <p:nvPr/>
            </p:nvGrpSpPr>
            <p:grpSpPr>
              <a:xfrm>
                <a:off x="1354251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045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39D198BD-6A29-5058-8BDE-76E522613F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50" name="Rectangle 1049">
                  <a:extLst>
                    <a:ext uri="{FF2B5EF4-FFF2-40B4-BE49-F238E27FC236}">
                      <a16:creationId xmlns:a16="http://schemas.microsoft.com/office/drawing/2014/main" id="{601F62CB-FD8A-A5E7-7F32-A3AEA807B221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063" name="Group 1062">
                <a:extLst>
                  <a:ext uri="{FF2B5EF4-FFF2-40B4-BE49-F238E27FC236}">
                    <a16:creationId xmlns:a16="http://schemas.microsoft.com/office/drawing/2014/main" id="{310F169D-025E-AAA8-45A0-068B5364E462}"/>
                  </a:ext>
                </a:extLst>
              </p:cNvPr>
              <p:cNvGrpSpPr/>
              <p:nvPr/>
            </p:nvGrpSpPr>
            <p:grpSpPr>
              <a:xfrm>
                <a:off x="1624060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064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4BBD4F71-D61E-DB64-48EB-EE87DE60D48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69" name="Rectangle 1068">
                  <a:extLst>
                    <a:ext uri="{FF2B5EF4-FFF2-40B4-BE49-F238E27FC236}">
                      <a16:creationId xmlns:a16="http://schemas.microsoft.com/office/drawing/2014/main" id="{7F0C70F2-65D7-2B29-8D8E-BEF94ED4F7AE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071" name="Group 1070">
                <a:extLst>
                  <a:ext uri="{FF2B5EF4-FFF2-40B4-BE49-F238E27FC236}">
                    <a16:creationId xmlns:a16="http://schemas.microsoft.com/office/drawing/2014/main" id="{5E685EDB-8EEE-0E24-6B97-D92333E59970}"/>
                  </a:ext>
                </a:extLst>
              </p:cNvPr>
              <p:cNvGrpSpPr/>
              <p:nvPr/>
            </p:nvGrpSpPr>
            <p:grpSpPr>
              <a:xfrm>
                <a:off x="1895328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072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6419DEC7-B578-7F35-1E4F-427A083EEC4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75" name="Rectangle 1074">
                  <a:extLst>
                    <a:ext uri="{FF2B5EF4-FFF2-40B4-BE49-F238E27FC236}">
                      <a16:creationId xmlns:a16="http://schemas.microsoft.com/office/drawing/2014/main" id="{39D96810-9A7F-0DD9-3C4D-93D2DA77BA93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076" name="Group 1075">
                <a:extLst>
                  <a:ext uri="{FF2B5EF4-FFF2-40B4-BE49-F238E27FC236}">
                    <a16:creationId xmlns:a16="http://schemas.microsoft.com/office/drawing/2014/main" id="{60D62790-8E0B-BE54-BE32-D229FD83E368}"/>
                  </a:ext>
                </a:extLst>
              </p:cNvPr>
              <p:cNvGrpSpPr/>
              <p:nvPr/>
            </p:nvGrpSpPr>
            <p:grpSpPr>
              <a:xfrm>
                <a:off x="2167440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077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D85BD496-D682-0D3D-8ED1-E8EBE753F10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78" name="Rectangle 1077">
                  <a:extLst>
                    <a:ext uri="{FF2B5EF4-FFF2-40B4-BE49-F238E27FC236}">
                      <a16:creationId xmlns:a16="http://schemas.microsoft.com/office/drawing/2014/main" id="{46B74082-28A8-DD82-B446-47C252FBB40E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091" name="Group 1090">
              <a:extLst>
                <a:ext uri="{FF2B5EF4-FFF2-40B4-BE49-F238E27FC236}">
                  <a16:creationId xmlns:a16="http://schemas.microsoft.com/office/drawing/2014/main" id="{FEFD4F9F-7E3D-B995-4B88-DA8D93F3D2C3}"/>
                </a:ext>
              </a:extLst>
            </p:cNvPr>
            <p:cNvGrpSpPr/>
            <p:nvPr/>
          </p:nvGrpSpPr>
          <p:grpSpPr>
            <a:xfrm>
              <a:off x="1354251" y="5857169"/>
              <a:ext cx="1083040" cy="295989"/>
              <a:chOff x="1354251" y="5553729"/>
              <a:chExt cx="1083040" cy="295989"/>
            </a:xfrm>
          </p:grpSpPr>
          <p:grpSp>
            <p:nvGrpSpPr>
              <p:cNvPr id="1093" name="Group 1092">
                <a:extLst>
                  <a:ext uri="{FF2B5EF4-FFF2-40B4-BE49-F238E27FC236}">
                    <a16:creationId xmlns:a16="http://schemas.microsoft.com/office/drawing/2014/main" id="{31B69ACD-1FDC-A2D9-7F31-8689678C4A77}"/>
                  </a:ext>
                </a:extLst>
              </p:cNvPr>
              <p:cNvGrpSpPr/>
              <p:nvPr/>
            </p:nvGrpSpPr>
            <p:grpSpPr>
              <a:xfrm>
                <a:off x="1354251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106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06E5EEB3-E2D3-2B50-5751-6B01AC6FEBD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07" name="Rectangle 1106">
                  <a:extLst>
                    <a:ext uri="{FF2B5EF4-FFF2-40B4-BE49-F238E27FC236}">
                      <a16:creationId xmlns:a16="http://schemas.microsoft.com/office/drawing/2014/main" id="{B76C2A6B-B240-8A2A-E880-3D5AB28EFA47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094" name="Group 1093">
                <a:extLst>
                  <a:ext uri="{FF2B5EF4-FFF2-40B4-BE49-F238E27FC236}">
                    <a16:creationId xmlns:a16="http://schemas.microsoft.com/office/drawing/2014/main" id="{887FE000-B3C5-0C70-4C88-807162EFB915}"/>
                  </a:ext>
                </a:extLst>
              </p:cNvPr>
              <p:cNvGrpSpPr/>
              <p:nvPr/>
            </p:nvGrpSpPr>
            <p:grpSpPr>
              <a:xfrm>
                <a:off x="1624060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104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30E27E41-E458-D5FB-FC97-91E8582FDE0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05" name="Rectangle 1104">
                  <a:extLst>
                    <a:ext uri="{FF2B5EF4-FFF2-40B4-BE49-F238E27FC236}">
                      <a16:creationId xmlns:a16="http://schemas.microsoft.com/office/drawing/2014/main" id="{ED37BC68-2AAF-3B34-31B6-DA8BC8FA4166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098" name="Group 1097">
                <a:extLst>
                  <a:ext uri="{FF2B5EF4-FFF2-40B4-BE49-F238E27FC236}">
                    <a16:creationId xmlns:a16="http://schemas.microsoft.com/office/drawing/2014/main" id="{FABAB3A6-AED1-76FE-CDB5-D5B207A41859}"/>
                  </a:ext>
                </a:extLst>
              </p:cNvPr>
              <p:cNvGrpSpPr/>
              <p:nvPr/>
            </p:nvGrpSpPr>
            <p:grpSpPr>
              <a:xfrm>
                <a:off x="1895328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102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A5DAD004-5D9E-5C56-CBB3-F7A9507B804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03" name="Rectangle 1102">
                  <a:extLst>
                    <a:ext uri="{FF2B5EF4-FFF2-40B4-BE49-F238E27FC236}">
                      <a16:creationId xmlns:a16="http://schemas.microsoft.com/office/drawing/2014/main" id="{268982A2-9EB4-BB4F-172C-7DDD30A5D441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099" name="Group 1098">
                <a:extLst>
                  <a:ext uri="{FF2B5EF4-FFF2-40B4-BE49-F238E27FC236}">
                    <a16:creationId xmlns:a16="http://schemas.microsoft.com/office/drawing/2014/main" id="{CAA0B307-D302-8BF8-2EB4-7A02EC01F44F}"/>
                  </a:ext>
                </a:extLst>
              </p:cNvPr>
              <p:cNvGrpSpPr/>
              <p:nvPr/>
            </p:nvGrpSpPr>
            <p:grpSpPr>
              <a:xfrm>
                <a:off x="2167440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100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7B54B3AF-605E-006A-D08E-5F49D7F4A5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01" name="Rectangle 1100">
                  <a:extLst>
                    <a:ext uri="{FF2B5EF4-FFF2-40B4-BE49-F238E27FC236}">
                      <a16:creationId xmlns:a16="http://schemas.microsoft.com/office/drawing/2014/main" id="{D2227557-D15A-46F2-A5D5-9DF88AA1EB4F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108" name="Group 1107">
              <a:extLst>
                <a:ext uri="{FF2B5EF4-FFF2-40B4-BE49-F238E27FC236}">
                  <a16:creationId xmlns:a16="http://schemas.microsoft.com/office/drawing/2014/main" id="{9D28E675-D595-3E82-6AB8-2DC7797E0A2F}"/>
                </a:ext>
              </a:extLst>
            </p:cNvPr>
            <p:cNvGrpSpPr/>
            <p:nvPr/>
          </p:nvGrpSpPr>
          <p:grpSpPr>
            <a:xfrm>
              <a:off x="1354251" y="6164050"/>
              <a:ext cx="1083040" cy="295989"/>
              <a:chOff x="1354251" y="5553729"/>
              <a:chExt cx="1083040" cy="295989"/>
            </a:xfrm>
          </p:grpSpPr>
          <p:grpSp>
            <p:nvGrpSpPr>
              <p:cNvPr id="1109" name="Group 1108">
                <a:extLst>
                  <a:ext uri="{FF2B5EF4-FFF2-40B4-BE49-F238E27FC236}">
                    <a16:creationId xmlns:a16="http://schemas.microsoft.com/office/drawing/2014/main" id="{AE7934A1-3FC8-D7B7-A637-1BBB198878E8}"/>
                  </a:ext>
                </a:extLst>
              </p:cNvPr>
              <p:cNvGrpSpPr/>
              <p:nvPr/>
            </p:nvGrpSpPr>
            <p:grpSpPr>
              <a:xfrm>
                <a:off x="1354251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119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8BA7E502-2A07-ABA6-935A-16980A58F9B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20" name="Rectangle 1119">
                  <a:extLst>
                    <a:ext uri="{FF2B5EF4-FFF2-40B4-BE49-F238E27FC236}">
                      <a16:creationId xmlns:a16="http://schemas.microsoft.com/office/drawing/2014/main" id="{7FE9C14B-6B96-649E-71B6-AB526633B4DC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110" name="Group 1109">
                <a:extLst>
                  <a:ext uri="{FF2B5EF4-FFF2-40B4-BE49-F238E27FC236}">
                    <a16:creationId xmlns:a16="http://schemas.microsoft.com/office/drawing/2014/main" id="{E54AC46E-7F3D-8D0B-8CDD-812D702C413C}"/>
                  </a:ext>
                </a:extLst>
              </p:cNvPr>
              <p:cNvGrpSpPr/>
              <p:nvPr/>
            </p:nvGrpSpPr>
            <p:grpSpPr>
              <a:xfrm>
                <a:off x="1624060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117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9CB0CB67-1019-540F-A4E4-10EEE22C92C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18" name="Rectangle 1117">
                  <a:extLst>
                    <a:ext uri="{FF2B5EF4-FFF2-40B4-BE49-F238E27FC236}">
                      <a16:creationId xmlns:a16="http://schemas.microsoft.com/office/drawing/2014/main" id="{B447FBDD-1E85-82C6-8047-C0871791271E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111" name="Group 1110">
                <a:extLst>
                  <a:ext uri="{FF2B5EF4-FFF2-40B4-BE49-F238E27FC236}">
                    <a16:creationId xmlns:a16="http://schemas.microsoft.com/office/drawing/2014/main" id="{AD985194-63CE-09E2-4260-C8239147FF9B}"/>
                  </a:ext>
                </a:extLst>
              </p:cNvPr>
              <p:cNvGrpSpPr/>
              <p:nvPr/>
            </p:nvGrpSpPr>
            <p:grpSpPr>
              <a:xfrm>
                <a:off x="1895328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115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53E1328C-358D-C6FA-75B2-F89DF024A7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16" name="Rectangle 1115">
                  <a:extLst>
                    <a:ext uri="{FF2B5EF4-FFF2-40B4-BE49-F238E27FC236}">
                      <a16:creationId xmlns:a16="http://schemas.microsoft.com/office/drawing/2014/main" id="{91AF1BB0-98B4-8945-F6E2-B8AB22A826D9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112" name="Group 1111">
                <a:extLst>
                  <a:ext uri="{FF2B5EF4-FFF2-40B4-BE49-F238E27FC236}">
                    <a16:creationId xmlns:a16="http://schemas.microsoft.com/office/drawing/2014/main" id="{20CB4F24-3B42-6FDD-84A7-AA3647FBF49A}"/>
                  </a:ext>
                </a:extLst>
              </p:cNvPr>
              <p:cNvGrpSpPr/>
              <p:nvPr/>
            </p:nvGrpSpPr>
            <p:grpSpPr>
              <a:xfrm>
                <a:off x="2167440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113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A7C661A3-E1ED-BF3F-E57A-CC436ABC92E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14" name="Rectangle 1113">
                  <a:extLst>
                    <a:ext uri="{FF2B5EF4-FFF2-40B4-BE49-F238E27FC236}">
                      <a16:creationId xmlns:a16="http://schemas.microsoft.com/office/drawing/2014/main" id="{B9308A28-01E4-43A2-6332-BA59AFB3FDA3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122" name="Rectangle 1121">
              <a:extLst>
                <a:ext uri="{FF2B5EF4-FFF2-40B4-BE49-F238E27FC236}">
                  <a16:creationId xmlns:a16="http://schemas.microsoft.com/office/drawing/2014/main" id="{DAA8B940-DF7E-A344-ADA3-83D5CC44342E}"/>
                </a:ext>
              </a:extLst>
            </p:cNvPr>
            <p:cNvSpPr/>
            <p:nvPr/>
          </p:nvSpPr>
          <p:spPr>
            <a:xfrm>
              <a:off x="2446505" y="5275357"/>
              <a:ext cx="45719" cy="117941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rgbClr val="4040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3" name="Rectangle 1122">
              <a:extLst>
                <a:ext uri="{FF2B5EF4-FFF2-40B4-BE49-F238E27FC236}">
                  <a16:creationId xmlns:a16="http://schemas.microsoft.com/office/drawing/2014/main" id="{DD4CCFA5-0E73-6050-B4A1-9D94708C31BD}"/>
                </a:ext>
              </a:extLst>
            </p:cNvPr>
            <p:cNvSpPr/>
            <p:nvPr/>
          </p:nvSpPr>
          <p:spPr>
            <a:xfrm>
              <a:off x="2452853" y="5291652"/>
              <a:ext cx="45719" cy="181347"/>
            </a:xfrm>
            <a:prstGeom prst="rect">
              <a:avLst/>
            </a:prstGeom>
            <a:solidFill>
              <a:srgbClr val="86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59" name="Group 1158">
            <a:extLst>
              <a:ext uri="{FF2B5EF4-FFF2-40B4-BE49-F238E27FC236}">
                <a16:creationId xmlns:a16="http://schemas.microsoft.com/office/drawing/2014/main" id="{3AC7E0BC-2890-3E31-B80D-5B0F502B8063}"/>
              </a:ext>
            </a:extLst>
          </p:cNvPr>
          <p:cNvGrpSpPr/>
          <p:nvPr/>
        </p:nvGrpSpPr>
        <p:grpSpPr>
          <a:xfrm>
            <a:off x="2708111" y="5072150"/>
            <a:ext cx="2430835" cy="305398"/>
            <a:chOff x="1474415" y="5072150"/>
            <a:chExt cx="2430835" cy="305398"/>
          </a:xfrm>
        </p:grpSpPr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57EE6E3-DB9A-8BB4-8675-71679D9626C5}"/>
                </a:ext>
              </a:extLst>
            </p:cNvPr>
            <p:cNvSpPr/>
            <p:nvPr/>
          </p:nvSpPr>
          <p:spPr>
            <a:xfrm>
              <a:off x="1504561" y="5086350"/>
              <a:ext cx="2400689" cy="276999"/>
            </a:xfrm>
            <a:custGeom>
              <a:avLst/>
              <a:gdLst>
                <a:gd name="connsiteX0" fmla="*/ 187439 w 2400689"/>
                <a:gd name="connsiteY0" fmla="*/ 73517 h 276999"/>
                <a:gd name="connsiteX1" fmla="*/ 126203 w 2400689"/>
                <a:gd name="connsiteY1" fmla="*/ 134753 h 276999"/>
                <a:gd name="connsiteX2" fmla="*/ 126203 w 2400689"/>
                <a:gd name="connsiteY2" fmla="*/ 145707 h 276999"/>
                <a:gd name="connsiteX3" fmla="*/ 187439 w 2400689"/>
                <a:gd name="connsiteY3" fmla="*/ 206943 h 276999"/>
                <a:gd name="connsiteX4" fmla="*/ 2251346 w 2400689"/>
                <a:gd name="connsiteY4" fmla="*/ 206943 h 276999"/>
                <a:gd name="connsiteX5" fmla="*/ 2312582 w 2400689"/>
                <a:gd name="connsiteY5" fmla="*/ 145707 h 276999"/>
                <a:gd name="connsiteX6" fmla="*/ 2312582 w 2400689"/>
                <a:gd name="connsiteY6" fmla="*/ 134753 h 276999"/>
                <a:gd name="connsiteX7" fmla="*/ 2251346 w 2400689"/>
                <a:gd name="connsiteY7" fmla="*/ 73517 h 276999"/>
                <a:gd name="connsiteX8" fmla="*/ 127129 w 2400689"/>
                <a:gd name="connsiteY8" fmla="*/ 0 h 276999"/>
                <a:gd name="connsiteX9" fmla="*/ 2273560 w 2400689"/>
                <a:gd name="connsiteY9" fmla="*/ 0 h 276999"/>
                <a:gd name="connsiteX10" fmla="*/ 2400689 w 2400689"/>
                <a:gd name="connsiteY10" fmla="*/ 127129 h 276999"/>
                <a:gd name="connsiteX11" fmla="*/ 2400689 w 2400689"/>
                <a:gd name="connsiteY11" fmla="*/ 149870 h 276999"/>
                <a:gd name="connsiteX12" fmla="*/ 2273560 w 2400689"/>
                <a:gd name="connsiteY12" fmla="*/ 276999 h 276999"/>
                <a:gd name="connsiteX13" fmla="*/ 127129 w 2400689"/>
                <a:gd name="connsiteY13" fmla="*/ 276999 h 276999"/>
                <a:gd name="connsiteX14" fmla="*/ 0 w 2400689"/>
                <a:gd name="connsiteY14" fmla="*/ 149870 h 276999"/>
                <a:gd name="connsiteX15" fmla="*/ 0 w 2400689"/>
                <a:gd name="connsiteY15" fmla="*/ 127129 h 276999"/>
                <a:gd name="connsiteX16" fmla="*/ 127129 w 2400689"/>
                <a:gd name="connsiteY16" fmla="*/ 0 h 2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0689" h="276999">
                  <a:moveTo>
                    <a:pt x="187439" y="73517"/>
                  </a:moveTo>
                  <a:cubicBezTo>
                    <a:pt x="153619" y="73517"/>
                    <a:pt x="126203" y="100933"/>
                    <a:pt x="126203" y="134753"/>
                  </a:cubicBezTo>
                  <a:lnTo>
                    <a:pt x="126203" y="145707"/>
                  </a:lnTo>
                  <a:cubicBezTo>
                    <a:pt x="126203" y="179527"/>
                    <a:pt x="153619" y="206943"/>
                    <a:pt x="187439" y="206943"/>
                  </a:cubicBezTo>
                  <a:lnTo>
                    <a:pt x="2251346" y="206943"/>
                  </a:lnTo>
                  <a:cubicBezTo>
                    <a:pt x="2285166" y="206943"/>
                    <a:pt x="2312582" y="179527"/>
                    <a:pt x="2312582" y="145707"/>
                  </a:cubicBezTo>
                  <a:lnTo>
                    <a:pt x="2312582" y="134753"/>
                  </a:lnTo>
                  <a:cubicBezTo>
                    <a:pt x="2312582" y="100933"/>
                    <a:pt x="2285166" y="73517"/>
                    <a:pt x="2251346" y="73517"/>
                  </a:cubicBezTo>
                  <a:close/>
                  <a:moveTo>
                    <a:pt x="127129" y="0"/>
                  </a:moveTo>
                  <a:lnTo>
                    <a:pt x="2273560" y="0"/>
                  </a:lnTo>
                  <a:cubicBezTo>
                    <a:pt x="2343771" y="0"/>
                    <a:pt x="2400689" y="56918"/>
                    <a:pt x="2400689" y="127129"/>
                  </a:cubicBezTo>
                  <a:lnTo>
                    <a:pt x="2400689" y="149870"/>
                  </a:lnTo>
                  <a:cubicBezTo>
                    <a:pt x="2400689" y="220081"/>
                    <a:pt x="2343771" y="276999"/>
                    <a:pt x="2273560" y="276999"/>
                  </a:cubicBezTo>
                  <a:lnTo>
                    <a:pt x="127129" y="276999"/>
                  </a:lnTo>
                  <a:cubicBezTo>
                    <a:pt x="56918" y="276999"/>
                    <a:pt x="0" y="220081"/>
                    <a:pt x="0" y="149870"/>
                  </a:cubicBezTo>
                  <a:lnTo>
                    <a:pt x="0" y="127129"/>
                  </a:lnTo>
                  <a:cubicBezTo>
                    <a:pt x="0" y="56918"/>
                    <a:pt x="56918" y="0"/>
                    <a:pt x="127129" y="0"/>
                  </a:cubicBezTo>
                  <a:close/>
                </a:path>
              </a:pathLst>
            </a:custGeom>
            <a:solidFill>
              <a:srgbClr val="231B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156" name="Rectangle 1155">
              <a:extLst>
                <a:ext uri="{FF2B5EF4-FFF2-40B4-BE49-F238E27FC236}">
                  <a16:creationId xmlns:a16="http://schemas.microsoft.com/office/drawing/2014/main" id="{392B667D-2C20-E010-1C48-EABF17BCE490}"/>
                </a:ext>
              </a:extLst>
            </p:cNvPr>
            <p:cNvSpPr/>
            <p:nvPr/>
          </p:nvSpPr>
          <p:spPr>
            <a:xfrm>
              <a:off x="1730535" y="5164629"/>
              <a:ext cx="1801384" cy="127023"/>
            </a:xfrm>
            <a:prstGeom prst="rect">
              <a:avLst/>
            </a:prstGeom>
            <a:gradFill flip="none" rotWithShape="1">
              <a:gsLst>
                <a:gs pos="0">
                  <a:srgbClr val="EE0000"/>
                </a:gs>
                <a:gs pos="95000">
                  <a:srgbClr val="46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57" name="Group 1156">
              <a:extLst>
                <a:ext uri="{FF2B5EF4-FFF2-40B4-BE49-F238E27FC236}">
                  <a16:creationId xmlns:a16="http://schemas.microsoft.com/office/drawing/2014/main" id="{99C9C4A6-B286-CCE7-1BAF-7C163B124C52}"/>
                </a:ext>
              </a:extLst>
            </p:cNvPr>
            <p:cNvGrpSpPr/>
            <p:nvPr/>
          </p:nvGrpSpPr>
          <p:grpSpPr>
            <a:xfrm>
              <a:off x="1474415" y="5072150"/>
              <a:ext cx="305398" cy="305398"/>
              <a:chOff x="1474415" y="5072150"/>
              <a:chExt cx="305398" cy="305398"/>
            </a:xfrm>
          </p:grpSpPr>
          <p:sp>
            <p:nvSpPr>
              <p:cNvPr id="1150" name="Freeform: Shape 1149">
                <a:extLst>
                  <a:ext uri="{FF2B5EF4-FFF2-40B4-BE49-F238E27FC236}">
                    <a16:creationId xmlns:a16="http://schemas.microsoft.com/office/drawing/2014/main" id="{4915D5C9-6866-D660-036F-0E13E104290F}"/>
                  </a:ext>
                </a:extLst>
              </p:cNvPr>
              <p:cNvSpPr/>
              <p:nvPr/>
            </p:nvSpPr>
            <p:spPr>
              <a:xfrm>
                <a:off x="1474415" y="5072150"/>
                <a:ext cx="305398" cy="305398"/>
              </a:xfrm>
              <a:custGeom>
                <a:avLst/>
                <a:gdLst>
                  <a:gd name="connsiteX0" fmla="*/ 152699 w 305398"/>
                  <a:gd name="connsiteY0" fmla="*/ 55243 h 305398"/>
                  <a:gd name="connsiteX1" fmla="*/ 55243 w 305398"/>
                  <a:gd name="connsiteY1" fmla="*/ 152699 h 305398"/>
                  <a:gd name="connsiteX2" fmla="*/ 152699 w 305398"/>
                  <a:gd name="connsiteY2" fmla="*/ 250155 h 305398"/>
                  <a:gd name="connsiteX3" fmla="*/ 250155 w 305398"/>
                  <a:gd name="connsiteY3" fmla="*/ 152699 h 305398"/>
                  <a:gd name="connsiteX4" fmla="*/ 152699 w 305398"/>
                  <a:gd name="connsiteY4" fmla="*/ 55243 h 305398"/>
                  <a:gd name="connsiteX5" fmla="*/ 152699 w 305398"/>
                  <a:gd name="connsiteY5" fmla="*/ 0 h 305398"/>
                  <a:gd name="connsiteX6" fmla="*/ 305398 w 305398"/>
                  <a:gd name="connsiteY6" fmla="*/ 152699 h 305398"/>
                  <a:gd name="connsiteX7" fmla="*/ 152699 w 305398"/>
                  <a:gd name="connsiteY7" fmla="*/ 305398 h 305398"/>
                  <a:gd name="connsiteX8" fmla="*/ 0 w 305398"/>
                  <a:gd name="connsiteY8" fmla="*/ 152699 h 305398"/>
                  <a:gd name="connsiteX9" fmla="*/ 152699 w 305398"/>
                  <a:gd name="connsiteY9" fmla="*/ 0 h 305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5398" h="305398">
                    <a:moveTo>
                      <a:pt x="152699" y="55243"/>
                    </a:moveTo>
                    <a:cubicBezTo>
                      <a:pt x="98876" y="55243"/>
                      <a:pt x="55243" y="98876"/>
                      <a:pt x="55243" y="152699"/>
                    </a:cubicBezTo>
                    <a:cubicBezTo>
                      <a:pt x="55243" y="206522"/>
                      <a:pt x="98876" y="250155"/>
                      <a:pt x="152699" y="250155"/>
                    </a:cubicBezTo>
                    <a:cubicBezTo>
                      <a:pt x="206522" y="250155"/>
                      <a:pt x="250155" y="206522"/>
                      <a:pt x="250155" y="152699"/>
                    </a:cubicBezTo>
                    <a:cubicBezTo>
                      <a:pt x="250155" y="98876"/>
                      <a:pt x="206522" y="55243"/>
                      <a:pt x="152699" y="55243"/>
                    </a:cubicBezTo>
                    <a:close/>
                    <a:moveTo>
                      <a:pt x="152699" y="0"/>
                    </a:moveTo>
                    <a:cubicBezTo>
                      <a:pt x="237032" y="0"/>
                      <a:pt x="305398" y="68366"/>
                      <a:pt x="305398" y="152699"/>
                    </a:cubicBezTo>
                    <a:cubicBezTo>
                      <a:pt x="305398" y="237032"/>
                      <a:pt x="237032" y="305398"/>
                      <a:pt x="152699" y="305398"/>
                    </a:cubicBezTo>
                    <a:cubicBezTo>
                      <a:pt x="68366" y="305398"/>
                      <a:pt x="0" y="237032"/>
                      <a:pt x="0" y="152699"/>
                    </a:cubicBezTo>
                    <a:cubicBezTo>
                      <a:pt x="0" y="68366"/>
                      <a:pt x="68366" y="0"/>
                      <a:pt x="152699" y="0"/>
                    </a:cubicBezTo>
                    <a:close/>
                  </a:path>
                </a:pathLst>
              </a:custGeom>
              <a:solidFill>
                <a:srgbClr val="22190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48" name="Oval 1147">
                <a:extLst>
                  <a:ext uri="{FF2B5EF4-FFF2-40B4-BE49-F238E27FC236}">
                    <a16:creationId xmlns:a16="http://schemas.microsoft.com/office/drawing/2014/main" id="{E4A5DF87-D69C-1AC3-03F5-9C59C2107EC3}"/>
                  </a:ext>
                </a:extLst>
              </p:cNvPr>
              <p:cNvSpPr/>
              <p:nvPr/>
            </p:nvSpPr>
            <p:spPr>
              <a:xfrm>
                <a:off x="1536553" y="5134288"/>
                <a:ext cx="181122" cy="181122"/>
              </a:xfrm>
              <a:prstGeom prst="ellipse">
                <a:avLst/>
              </a:prstGeom>
              <a:gradFill>
                <a:gsLst>
                  <a:gs pos="0">
                    <a:srgbClr val="860000"/>
                  </a:gs>
                  <a:gs pos="95000">
                    <a:schemeClr val="tx1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53" name="Freeform: Shape 1152">
                <a:extLst>
                  <a:ext uri="{FF2B5EF4-FFF2-40B4-BE49-F238E27FC236}">
                    <a16:creationId xmlns:a16="http://schemas.microsoft.com/office/drawing/2014/main" id="{D5014AA5-B918-67FF-B1E3-4EA0A39CE6FB}"/>
                  </a:ext>
                </a:extLst>
              </p:cNvPr>
              <p:cNvSpPr/>
              <p:nvPr/>
            </p:nvSpPr>
            <p:spPr>
              <a:xfrm>
                <a:off x="1559103" y="5134530"/>
                <a:ext cx="135040" cy="185133"/>
              </a:xfrm>
              <a:custGeom>
                <a:avLst/>
                <a:gdLst>
                  <a:gd name="connsiteX0" fmla="*/ 102394 w 204788"/>
                  <a:gd name="connsiteY0" fmla="*/ 0 h 416719"/>
                  <a:gd name="connsiteX1" fmla="*/ 204788 w 204788"/>
                  <a:gd name="connsiteY1" fmla="*/ 316706 h 416719"/>
                  <a:gd name="connsiteX2" fmla="*/ 200026 w 204788"/>
                  <a:gd name="connsiteY2" fmla="*/ 316706 h 416719"/>
                  <a:gd name="connsiteX3" fmla="*/ 100013 w 204788"/>
                  <a:gd name="connsiteY3" fmla="*/ 416719 h 416719"/>
                  <a:gd name="connsiteX4" fmla="*/ 0 w 204788"/>
                  <a:gd name="connsiteY4" fmla="*/ 316706 h 416719"/>
                  <a:gd name="connsiteX5" fmla="*/ 7860 w 204788"/>
                  <a:gd name="connsiteY5" fmla="*/ 277777 h 416719"/>
                  <a:gd name="connsiteX6" fmla="*/ 16942 w 204788"/>
                  <a:gd name="connsiteY6" fmla="*/ 264306 h 416719"/>
                  <a:gd name="connsiteX0" fmla="*/ 94534 w 196928"/>
                  <a:gd name="connsiteY0" fmla="*/ 0 h 417275"/>
                  <a:gd name="connsiteX1" fmla="*/ 196928 w 196928"/>
                  <a:gd name="connsiteY1" fmla="*/ 316706 h 417275"/>
                  <a:gd name="connsiteX2" fmla="*/ 192166 w 196928"/>
                  <a:gd name="connsiteY2" fmla="*/ 316706 h 417275"/>
                  <a:gd name="connsiteX3" fmla="*/ 92153 w 196928"/>
                  <a:gd name="connsiteY3" fmla="*/ 416719 h 417275"/>
                  <a:gd name="connsiteX4" fmla="*/ 0 w 196928"/>
                  <a:gd name="connsiteY4" fmla="*/ 277777 h 417275"/>
                  <a:gd name="connsiteX5" fmla="*/ 9082 w 196928"/>
                  <a:gd name="connsiteY5" fmla="*/ 264306 h 417275"/>
                  <a:gd name="connsiteX6" fmla="*/ 94534 w 196928"/>
                  <a:gd name="connsiteY6" fmla="*/ 0 h 417275"/>
                  <a:gd name="connsiteX0" fmla="*/ 85455 w 187849"/>
                  <a:gd name="connsiteY0" fmla="*/ 0 h 417660"/>
                  <a:gd name="connsiteX1" fmla="*/ 187849 w 187849"/>
                  <a:gd name="connsiteY1" fmla="*/ 316706 h 417660"/>
                  <a:gd name="connsiteX2" fmla="*/ 183087 w 187849"/>
                  <a:gd name="connsiteY2" fmla="*/ 316706 h 417660"/>
                  <a:gd name="connsiteX3" fmla="*/ 83074 w 187849"/>
                  <a:gd name="connsiteY3" fmla="*/ 416719 h 417660"/>
                  <a:gd name="connsiteX4" fmla="*/ 3 w 187849"/>
                  <a:gd name="connsiteY4" fmla="*/ 264306 h 417660"/>
                  <a:gd name="connsiteX5" fmla="*/ 85455 w 187849"/>
                  <a:gd name="connsiteY5" fmla="*/ 0 h 417660"/>
                  <a:gd name="connsiteX0" fmla="*/ 85455 w 187849"/>
                  <a:gd name="connsiteY0" fmla="*/ 0 h 416719"/>
                  <a:gd name="connsiteX1" fmla="*/ 187849 w 187849"/>
                  <a:gd name="connsiteY1" fmla="*/ 316706 h 416719"/>
                  <a:gd name="connsiteX2" fmla="*/ 83074 w 187849"/>
                  <a:gd name="connsiteY2" fmla="*/ 416719 h 416719"/>
                  <a:gd name="connsiteX3" fmla="*/ 3 w 187849"/>
                  <a:gd name="connsiteY3" fmla="*/ 264306 h 416719"/>
                  <a:gd name="connsiteX4" fmla="*/ 85455 w 187849"/>
                  <a:gd name="connsiteY4" fmla="*/ 0 h 416719"/>
                  <a:gd name="connsiteX0" fmla="*/ 85455 w 168799"/>
                  <a:gd name="connsiteY0" fmla="*/ 0 h 416738"/>
                  <a:gd name="connsiteX1" fmla="*/ 168799 w 168799"/>
                  <a:gd name="connsiteY1" fmla="*/ 273843 h 416738"/>
                  <a:gd name="connsiteX2" fmla="*/ 83074 w 168799"/>
                  <a:gd name="connsiteY2" fmla="*/ 416719 h 416738"/>
                  <a:gd name="connsiteX3" fmla="*/ 3 w 168799"/>
                  <a:gd name="connsiteY3" fmla="*/ 264306 h 416738"/>
                  <a:gd name="connsiteX4" fmla="*/ 85455 w 168799"/>
                  <a:gd name="connsiteY4" fmla="*/ 0 h 416738"/>
                  <a:gd name="connsiteX0" fmla="*/ 85455 w 168799"/>
                  <a:gd name="connsiteY0" fmla="*/ 0 h 416740"/>
                  <a:gd name="connsiteX1" fmla="*/ 168799 w 168799"/>
                  <a:gd name="connsiteY1" fmla="*/ 273843 h 416740"/>
                  <a:gd name="connsiteX2" fmla="*/ 83074 w 168799"/>
                  <a:gd name="connsiteY2" fmla="*/ 416719 h 416740"/>
                  <a:gd name="connsiteX3" fmla="*/ 3 w 168799"/>
                  <a:gd name="connsiteY3" fmla="*/ 264306 h 416740"/>
                  <a:gd name="connsiteX4" fmla="*/ 85455 w 168799"/>
                  <a:gd name="connsiteY4" fmla="*/ 0 h 416740"/>
                  <a:gd name="connsiteX0" fmla="*/ 85455 w 168799"/>
                  <a:gd name="connsiteY0" fmla="*/ 0 h 416724"/>
                  <a:gd name="connsiteX1" fmla="*/ 168799 w 168799"/>
                  <a:gd name="connsiteY1" fmla="*/ 273843 h 416724"/>
                  <a:gd name="connsiteX2" fmla="*/ 83074 w 168799"/>
                  <a:gd name="connsiteY2" fmla="*/ 416719 h 416724"/>
                  <a:gd name="connsiteX3" fmla="*/ 3 w 168799"/>
                  <a:gd name="connsiteY3" fmla="*/ 264306 h 416724"/>
                  <a:gd name="connsiteX4" fmla="*/ 85455 w 168799"/>
                  <a:gd name="connsiteY4" fmla="*/ 0 h 416724"/>
                  <a:gd name="connsiteX0" fmla="*/ 83074 w 168799"/>
                  <a:gd name="connsiteY0" fmla="*/ 0 h 364336"/>
                  <a:gd name="connsiteX1" fmla="*/ 168799 w 168799"/>
                  <a:gd name="connsiteY1" fmla="*/ 221455 h 364336"/>
                  <a:gd name="connsiteX2" fmla="*/ 83074 w 168799"/>
                  <a:gd name="connsiteY2" fmla="*/ 364331 h 364336"/>
                  <a:gd name="connsiteX3" fmla="*/ 3 w 168799"/>
                  <a:gd name="connsiteY3" fmla="*/ 211918 h 364336"/>
                  <a:gd name="connsiteX4" fmla="*/ 83074 w 168799"/>
                  <a:gd name="connsiteY4" fmla="*/ 0 h 364336"/>
                  <a:gd name="connsiteX0" fmla="*/ 83074 w 168799"/>
                  <a:gd name="connsiteY0" fmla="*/ 0 h 364337"/>
                  <a:gd name="connsiteX1" fmla="*/ 168799 w 168799"/>
                  <a:gd name="connsiteY1" fmla="*/ 221455 h 364337"/>
                  <a:gd name="connsiteX2" fmla="*/ 83074 w 168799"/>
                  <a:gd name="connsiteY2" fmla="*/ 364331 h 364337"/>
                  <a:gd name="connsiteX3" fmla="*/ 3 w 168799"/>
                  <a:gd name="connsiteY3" fmla="*/ 226206 h 364337"/>
                  <a:gd name="connsiteX4" fmla="*/ 83074 w 168799"/>
                  <a:gd name="connsiteY4" fmla="*/ 0 h 364337"/>
                  <a:gd name="connsiteX0" fmla="*/ 83074 w 168799"/>
                  <a:gd name="connsiteY0" fmla="*/ 0 h 364356"/>
                  <a:gd name="connsiteX1" fmla="*/ 168799 w 168799"/>
                  <a:gd name="connsiteY1" fmla="*/ 235742 h 364356"/>
                  <a:gd name="connsiteX2" fmla="*/ 83074 w 168799"/>
                  <a:gd name="connsiteY2" fmla="*/ 364331 h 364356"/>
                  <a:gd name="connsiteX3" fmla="*/ 3 w 168799"/>
                  <a:gd name="connsiteY3" fmla="*/ 226206 h 364356"/>
                  <a:gd name="connsiteX4" fmla="*/ 83074 w 168799"/>
                  <a:gd name="connsiteY4" fmla="*/ 0 h 364356"/>
                  <a:gd name="connsiteX0" fmla="*/ 83074 w 168799"/>
                  <a:gd name="connsiteY0" fmla="*/ 0 h 364350"/>
                  <a:gd name="connsiteX1" fmla="*/ 168799 w 168799"/>
                  <a:gd name="connsiteY1" fmla="*/ 235742 h 364350"/>
                  <a:gd name="connsiteX2" fmla="*/ 83074 w 168799"/>
                  <a:gd name="connsiteY2" fmla="*/ 364331 h 364350"/>
                  <a:gd name="connsiteX3" fmla="*/ 3 w 168799"/>
                  <a:gd name="connsiteY3" fmla="*/ 242875 h 364350"/>
                  <a:gd name="connsiteX4" fmla="*/ 83074 w 168799"/>
                  <a:gd name="connsiteY4" fmla="*/ 0 h 364350"/>
                  <a:gd name="connsiteX0" fmla="*/ 83074 w 168799"/>
                  <a:gd name="connsiteY0" fmla="*/ 5 h 364355"/>
                  <a:gd name="connsiteX1" fmla="*/ 168799 w 168799"/>
                  <a:gd name="connsiteY1" fmla="*/ 235747 h 364355"/>
                  <a:gd name="connsiteX2" fmla="*/ 83074 w 168799"/>
                  <a:gd name="connsiteY2" fmla="*/ 364336 h 364355"/>
                  <a:gd name="connsiteX3" fmla="*/ 3 w 168799"/>
                  <a:gd name="connsiteY3" fmla="*/ 242880 h 364355"/>
                  <a:gd name="connsiteX4" fmla="*/ 83074 w 168799"/>
                  <a:gd name="connsiteY4" fmla="*/ 5 h 364355"/>
                  <a:gd name="connsiteX0" fmla="*/ 83074 w 168799"/>
                  <a:gd name="connsiteY0" fmla="*/ 5 h 364355"/>
                  <a:gd name="connsiteX1" fmla="*/ 168799 w 168799"/>
                  <a:gd name="connsiteY1" fmla="*/ 235747 h 364355"/>
                  <a:gd name="connsiteX2" fmla="*/ 83074 w 168799"/>
                  <a:gd name="connsiteY2" fmla="*/ 364336 h 364355"/>
                  <a:gd name="connsiteX3" fmla="*/ 3 w 168799"/>
                  <a:gd name="connsiteY3" fmla="*/ 242880 h 364355"/>
                  <a:gd name="connsiteX4" fmla="*/ 83074 w 168799"/>
                  <a:gd name="connsiteY4" fmla="*/ 5 h 364355"/>
                  <a:gd name="connsiteX0" fmla="*/ 83074 w 169912"/>
                  <a:gd name="connsiteY0" fmla="*/ 5 h 364355"/>
                  <a:gd name="connsiteX1" fmla="*/ 168799 w 169912"/>
                  <a:gd name="connsiteY1" fmla="*/ 235747 h 364355"/>
                  <a:gd name="connsiteX2" fmla="*/ 83074 w 169912"/>
                  <a:gd name="connsiteY2" fmla="*/ 364336 h 364355"/>
                  <a:gd name="connsiteX3" fmla="*/ 3 w 169912"/>
                  <a:gd name="connsiteY3" fmla="*/ 242880 h 364355"/>
                  <a:gd name="connsiteX4" fmla="*/ 83074 w 169912"/>
                  <a:gd name="connsiteY4" fmla="*/ 5 h 364355"/>
                  <a:gd name="connsiteX0" fmla="*/ 87109 w 173947"/>
                  <a:gd name="connsiteY0" fmla="*/ 5 h 364354"/>
                  <a:gd name="connsiteX1" fmla="*/ 172834 w 173947"/>
                  <a:gd name="connsiteY1" fmla="*/ 235747 h 364354"/>
                  <a:gd name="connsiteX2" fmla="*/ 87109 w 173947"/>
                  <a:gd name="connsiteY2" fmla="*/ 364336 h 364354"/>
                  <a:gd name="connsiteX3" fmla="*/ 4038 w 173947"/>
                  <a:gd name="connsiteY3" fmla="*/ 242880 h 364354"/>
                  <a:gd name="connsiteX4" fmla="*/ 87109 w 173947"/>
                  <a:gd name="connsiteY4" fmla="*/ 5 h 364354"/>
                  <a:gd name="connsiteX0" fmla="*/ 86134 w 172972"/>
                  <a:gd name="connsiteY0" fmla="*/ 5 h 364354"/>
                  <a:gd name="connsiteX1" fmla="*/ 171859 w 172972"/>
                  <a:gd name="connsiteY1" fmla="*/ 235747 h 364354"/>
                  <a:gd name="connsiteX2" fmla="*/ 86134 w 172972"/>
                  <a:gd name="connsiteY2" fmla="*/ 364336 h 364354"/>
                  <a:gd name="connsiteX3" fmla="*/ 3063 w 172972"/>
                  <a:gd name="connsiteY3" fmla="*/ 242880 h 364354"/>
                  <a:gd name="connsiteX4" fmla="*/ 86134 w 172972"/>
                  <a:gd name="connsiteY4" fmla="*/ 5 h 364354"/>
                  <a:gd name="connsiteX0" fmla="*/ 86134 w 174272"/>
                  <a:gd name="connsiteY0" fmla="*/ 6 h 364355"/>
                  <a:gd name="connsiteX1" fmla="*/ 171859 w 174272"/>
                  <a:gd name="connsiteY1" fmla="*/ 235748 h 364355"/>
                  <a:gd name="connsiteX2" fmla="*/ 86134 w 174272"/>
                  <a:gd name="connsiteY2" fmla="*/ 364337 h 364355"/>
                  <a:gd name="connsiteX3" fmla="*/ 3063 w 174272"/>
                  <a:gd name="connsiteY3" fmla="*/ 242881 h 364355"/>
                  <a:gd name="connsiteX4" fmla="*/ 86134 w 174272"/>
                  <a:gd name="connsiteY4" fmla="*/ 6 h 364355"/>
                  <a:gd name="connsiteX0" fmla="*/ 86578 w 175076"/>
                  <a:gd name="connsiteY0" fmla="*/ 6 h 364355"/>
                  <a:gd name="connsiteX1" fmla="*/ 172303 w 175076"/>
                  <a:gd name="connsiteY1" fmla="*/ 235748 h 364355"/>
                  <a:gd name="connsiteX2" fmla="*/ 86578 w 175076"/>
                  <a:gd name="connsiteY2" fmla="*/ 364337 h 364355"/>
                  <a:gd name="connsiteX3" fmla="*/ 3507 w 175076"/>
                  <a:gd name="connsiteY3" fmla="*/ 242881 h 364355"/>
                  <a:gd name="connsiteX4" fmla="*/ 86578 w 175076"/>
                  <a:gd name="connsiteY4" fmla="*/ 6 h 364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076" h="364355">
                    <a:moveTo>
                      <a:pt x="86578" y="6"/>
                    </a:moveTo>
                    <a:cubicBezTo>
                      <a:pt x="114711" y="-1183"/>
                      <a:pt x="150871" y="160739"/>
                      <a:pt x="172303" y="235748"/>
                    </a:cubicBezTo>
                    <a:cubicBezTo>
                      <a:pt x="188985" y="294134"/>
                      <a:pt x="126617" y="363148"/>
                      <a:pt x="86578" y="364337"/>
                    </a:cubicBezTo>
                    <a:cubicBezTo>
                      <a:pt x="46539" y="365526"/>
                      <a:pt x="-15419" y="309707"/>
                      <a:pt x="3507" y="242881"/>
                    </a:cubicBezTo>
                    <a:cubicBezTo>
                      <a:pt x="26435" y="161923"/>
                      <a:pt x="58888" y="80964"/>
                      <a:pt x="86578" y="6"/>
                    </a:cubicBezTo>
                    <a:close/>
                  </a:path>
                </a:pathLst>
              </a:custGeom>
              <a:gradFill>
                <a:gsLst>
                  <a:gs pos="0">
                    <a:srgbClr val="860000"/>
                  </a:gs>
                  <a:gs pos="95000">
                    <a:schemeClr val="tx1"/>
                  </a:gs>
                </a:gsLst>
                <a:path path="shape">
                  <a:fillToRect l="50000" t="50000" r="50000" b="50000"/>
                </a:path>
              </a:gradFill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158" name="TextBox 1157">
              <a:extLst>
                <a:ext uri="{FF2B5EF4-FFF2-40B4-BE49-F238E27FC236}">
                  <a16:creationId xmlns:a16="http://schemas.microsoft.com/office/drawing/2014/main" id="{056C54AD-CEDF-A55C-116A-F685354ABCCD}"/>
                </a:ext>
              </a:extLst>
            </p:cNvPr>
            <p:cNvSpPr txBox="1"/>
            <p:nvPr/>
          </p:nvSpPr>
          <p:spPr>
            <a:xfrm>
              <a:off x="2402857" y="5078142"/>
              <a:ext cx="6286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36 / 47</a:t>
              </a:r>
            </a:p>
          </p:txBody>
        </p:sp>
      </p:grpSp>
      <p:grpSp>
        <p:nvGrpSpPr>
          <p:cNvPr id="1175" name="Group 1174">
            <a:extLst>
              <a:ext uri="{FF2B5EF4-FFF2-40B4-BE49-F238E27FC236}">
                <a16:creationId xmlns:a16="http://schemas.microsoft.com/office/drawing/2014/main" id="{8F6CA799-B1A2-31D0-04B4-84D9FEA5F272}"/>
              </a:ext>
            </a:extLst>
          </p:cNvPr>
          <p:cNvGrpSpPr/>
          <p:nvPr/>
        </p:nvGrpSpPr>
        <p:grpSpPr>
          <a:xfrm>
            <a:off x="74582" y="74646"/>
            <a:ext cx="983588" cy="1748703"/>
            <a:chOff x="74582" y="136379"/>
            <a:chExt cx="983588" cy="1748703"/>
          </a:xfrm>
        </p:grpSpPr>
        <p:sp>
          <p:nvSpPr>
            <p:cNvPr id="1160" name="Rectangle: Rounded Corners 1159">
              <a:extLst>
                <a:ext uri="{FF2B5EF4-FFF2-40B4-BE49-F238E27FC236}">
                  <a16:creationId xmlns:a16="http://schemas.microsoft.com/office/drawing/2014/main" id="{1CA56338-15D4-DA38-3040-A3336C31CB82}"/>
                </a:ext>
              </a:extLst>
            </p:cNvPr>
            <p:cNvSpPr/>
            <p:nvPr/>
          </p:nvSpPr>
          <p:spPr>
            <a:xfrm>
              <a:off x="114627" y="383201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STR</a:t>
              </a:r>
            </a:p>
          </p:txBody>
        </p:sp>
        <p:sp>
          <p:nvSpPr>
            <p:cNvPr id="1161" name="Rectangle: Rounded Corners 1160">
              <a:extLst>
                <a:ext uri="{FF2B5EF4-FFF2-40B4-BE49-F238E27FC236}">
                  <a16:creationId xmlns:a16="http://schemas.microsoft.com/office/drawing/2014/main" id="{1E9297B2-343D-72B2-96CE-0D94F5718E43}"/>
                </a:ext>
              </a:extLst>
            </p:cNvPr>
            <p:cNvSpPr/>
            <p:nvPr/>
          </p:nvSpPr>
          <p:spPr>
            <a:xfrm>
              <a:off x="114627" y="638782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DEX</a:t>
              </a:r>
            </a:p>
          </p:txBody>
        </p:sp>
        <p:sp>
          <p:nvSpPr>
            <p:cNvPr id="1163" name="Rectangle: Rounded Corners 1162">
              <a:extLst>
                <a:ext uri="{FF2B5EF4-FFF2-40B4-BE49-F238E27FC236}">
                  <a16:creationId xmlns:a16="http://schemas.microsoft.com/office/drawing/2014/main" id="{B4C5582B-D31F-C480-2544-F8CCA6D14F1D}"/>
                </a:ext>
              </a:extLst>
            </p:cNvPr>
            <p:cNvSpPr/>
            <p:nvPr/>
          </p:nvSpPr>
          <p:spPr>
            <a:xfrm>
              <a:off x="114627" y="894363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</a:t>
              </a:r>
            </a:p>
          </p:txBody>
        </p:sp>
        <p:sp>
          <p:nvSpPr>
            <p:cNvPr id="1164" name="Rectangle: Rounded Corners 1163">
              <a:extLst>
                <a:ext uri="{FF2B5EF4-FFF2-40B4-BE49-F238E27FC236}">
                  <a16:creationId xmlns:a16="http://schemas.microsoft.com/office/drawing/2014/main" id="{D4E4E458-C421-568F-DD08-8F882FE959DB}"/>
                </a:ext>
              </a:extLst>
            </p:cNvPr>
            <p:cNvSpPr/>
            <p:nvPr/>
          </p:nvSpPr>
          <p:spPr>
            <a:xfrm>
              <a:off x="114627" y="1147508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</a:t>
              </a:r>
            </a:p>
          </p:txBody>
        </p:sp>
        <p:sp>
          <p:nvSpPr>
            <p:cNvPr id="1165" name="Rectangle: Rounded Corners 1164">
              <a:extLst>
                <a:ext uri="{FF2B5EF4-FFF2-40B4-BE49-F238E27FC236}">
                  <a16:creationId xmlns:a16="http://schemas.microsoft.com/office/drawing/2014/main" id="{B2D7F0E4-CCC4-9AC8-DDEB-77F859B68ED4}"/>
                </a:ext>
              </a:extLst>
            </p:cNvPr>
            <p:cNvSpPr/>
            <p:nvPr/>
          </p:nvSpPr>
          <p:spPr>
            <a:xfrm>
              <a:off x="114627" y="1403373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WIS</a:t>
              </a:r>
            </a:p>
          </p:txBody>
        </p:sp>
        <p:sp>
          <p:nvSpPr>
            <p:cNvPr id="1166" name="Rectangle: Rounded Corners 1165">
              <a:extLst>
                <a:ext uri="{FF2B5EF4-FFF2-40B4-BE49-F238E27FC236}">
                  <a16:creationId xmlns:a16="http://schemas.microsoft.com/office/drawing/2014/main" id="{218C2E7F-49D1-16D3-5647-CC57BE6C2153}"/>
                </a:ext>
              </a:extLst>
            </p:cNvPr>
            <p:cNvSpPr/>
            <p:nvPr/>
          </p:nvSpPr>
          <p:spPr>
            <a:xfrm>
              <a:off x="114627" y="1658270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CHA</a:t>
              </a:r>
            </a:p>
          </p:txBody>
        </p:sp>
        <p:sp>
          <p:nvSpPr>
            <p:cNvPr id="1167" name="Rectangle: Rounded Corners 1166">
              <a:extLst>
                <a:ext uri="{FF2B5EF4-FFF2-40B4-BE49-F238E27FC236}">
                  <a16:creationId xmlns:a16="http://schemas.microsoft.com/office/drawing/2014/main" id="{E63E1928-DEFF-ED8D-360C-5FDB36805CD8}"/>
                </a:ext>
              </a:extLst>
            </p:cNvPr>
            <p:cNvSpPr/>
            <p:nvPr/>
          </p:nvSpPr>
          <p:spPr>
            <a:xfrm>
              <a:off x="639397" y="383201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STR</a:t>
              </a:r>
            </a:p>
          </p:txBody>
        </p:sp>
        <p:sp>
          <p:nvSpPr>
            <p:cNvPr id="1168" name="Rectangle: Rounded Corners 1167">
              <a:extLst>
                <a:ext uri="{FF2B5EF4-FFF2-40B4-BE49-F238E27FC236}">
                  <a16:creationId xmlns:a16="http://schemas.microsoft.com/office/drawing/2014/main" id="{FA489713-8553-370F-A4A7-74F87BEA6DC0}"/>
                </a:ext>
              </a:extLst>
            </p:cNvPr>
            <p:cNvSpPr/>
            <p:nvPr/>
          </p:nvSpPr>
          <p:spPr>
            <a:xfrm>
              <a:off x="639397" y="638782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DEX</a:t>
              </a:r>
            </a:p>
          </p:txBody>
        </p:sp>
        <p:sp>
          <p:nvSpPr>
            <p:cNvPr id="1169" name="Rectangle: Rounded Corners 1168">
              <a:extLst>
                <a:ext uri="{FF2B5EF4-FFF2-40B4-BE49-F238E27FC236}">
                  <a16:creationId xmlns:a16="http://schemas.microsoft.com/office/drawing/2014/main" id="{7AD404A3-12DF-3B2D-0280-DCA679B9950C}"/>
                </a:ext>
              </a:extLst>
            </p:cNvPr>
            <p:cNvSpPr/>
            <p:nvPr/>
          </p:nvSpPr>
          <p:spPr>
            <a:xfrm>
              <a:off x="639397" y="894363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</a:t>
              </a:r>
            </a:p>
          </p:txBody>
        </p:sp>
        <p:sp>
          <p:nvSpPr>
            <p:cNvPr id="1170" name="Rectangle: Rounded Corners 1169">
              <a:extLst>
                <a:ext uri="{FF2B5EF4-FFF2-40B4-BE49-F238E27FC236}">
                  <a16:creationId xmlns:a16="http://schemas.microsoft.com/office/drawing/2014/main" id="{06A39362-DCE0-399E-1F22-8077AE338115}"/>
                </a:ext>
              </a:extLst>
            </p:cNvPr>
            <p:cNvSpPr/>
            <p:nvPr/>
          </p:nvSpPr>
          <p:spPr>
            <a:xfrm>
              <a:off x="639397" y="1147508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</a:t>
              </a:r>
            </a:p>
          </p:txBody>
        </p:sp>
        <p:sp>
          <p:nvSpPr>
            <p:cNvPr id="1171" name="Rectangle: Rounded Corners 1170">
              <a:extLst>
                <a:ext uri="{FF2B5EF4-FFF2-40B4-BE49-F238E27FC236}">
                  <a16:creationId xmlns:a16="http://schemas.microsoft.com/office/drawing/2014/main" id="{AE0DFA13-E4A3-BB58-8A9F-B99EAF54B769}"/>
                </a:ext>
              </a:extLst>
            </p:cNvPr>
            <p:cNvSpPr/>
            <p:nvPr/>
          </p:nvSpPr>
          <p:spPr>
            <a:xfrm>
              <a:off x="639397" y="1403373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WIS</a:t>
              </a:r>
            </a:p>
          </p:txBody>
        </p:sp>
        <p:sp>
          <p:nvSpPr>
            <p:cNvPr id="1172" name="Rectangle: Rounded Corners 1171">
              <a:extLst>
                <a:ext uri="{FF2B5EF4-FFF2-40B4-BE49-F238E27FC236}">
                  <a16:creationId xmlns:a16="http://schemas.microsoft.com/office/drawing/2014/main" id="{88D7E5CA-BEC6-7780-F4A3-80F58E9FDAE3}"/>
                </a:ext>
              </a:extLst>
            </p:cNvPr>
            <p:cNvSpPr/>
            <p:nvPr/>
          </p:nvSpPr>
          <p:spPr>
            <a:xfrm>
              <a:off x="639397" y="1658270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CHA</a:t>
              </a:r>
            </a:p>
          </p:txBody>
        </p:sp>
        <p:sp>
          <p:nvSpPr>
            <p:cNvPr id="1173" name="Rectangle: Rounded Corners 1172">
              <a:extLst>
                <a:ext uri="{FF2B5EF4-FFF2-40B4-BE49-F238E27FC236}">
                  <a16:creationId xmlns:a16="http://schemas.microsoft.com/office/drawing/2014/main" id="{44CBBB37-9897-BAAA-6831-53F4FE6A6116}"/>
                </a:ext>
              </a:extLst>
            </p:cNvPr>
            <p:cNvSpPr/>
            <p:nvPr/>
          </p:nvSpPr>
          <p:spPr>
            <a:xfrm>
              <a:off x="74582" y="136379"/>
              <a:ext cx="468650" cy="226812"/>
            </a:xfrm>
            <a:prstGeom prst="roundRect">
              <a:avLst/>
            </a:prstGeom>
            <a:solidFill>
              <a:srgbClr val="1D1B15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Check</a:t>
              </a:r>
            </a:p>
          </p:txBody>
        </p:sp>
        <p:sp>
          <p:nvSpPr>
            <p:cNvPr id="1174" name="Rectangle: Rounded Corners 1173">
              <a:extLst>
                <a:ext uri="{FF2B5EF4-FFF2-40B4-BE49-F238E27FC236}">
                  <a16:creationId xmlns:a16="http://schemas.microsoft.com/office/drawing/2014/main" id="{97DF04D8-7356-D909-0208-1FE5822C5584}"/>
                </a:ext>
              </a:extLst>
            </p:cNvPr>
            <p:cNvSpPr/>
            <p:nvPr/>
          </p:nvSpPr>
          <p:spPr>
            <a:xfrm>
              <a:off x="589520" y="136379"/>
              <a:ext cx="468650" cy="226812"/>
            </a:xfrm>
            <a:prstGeom prst="roundRect">
              <a:avLst/>
            </a:prstGeom>
            <a:solidFill>
              <a:srgbClr val="1D1B15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Save</a:t>
              </a:r>
            </a:p>
          </p:txBody>
        </p:sp>
      </p:grpSp>
      <p:pic>
        <p:nvPicPr>
          <p:cNvPr id="1179" name="Picture 1178">
            <a:extLst>
              <a:ext uri="{FF2B5EF4-FFF2-40B4-BE49-F238E27FC236}">
                <a16:creationId xmlns:a16="http://schemas.microsoft.com/office/drawing/2014/main" id="{37D1DB88-2FFC-0BA8-A149-7B18430DE9F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572184" y="6252248"/>
            <a:ext cx="534399" cy="534399"/>
          </a:xfrm>
          <a:prstGeom prst="rect">
            <a:avLst/>
          </a:prstGeom>
        </p:spPr>
      </p:pic>
      <p:sp>
        <p:nvSpPr>
          <p:cNvPr id="1180" name="TextBox 1179">
            <a:extLst>
              <a:ext uri="{FF2B5EF4-FFF2-40B4-BE49-F238E27FC236}">
                <a16:creationId xmlns:a16="http://schemas.microsoft.com/office/drawing/2014/main" id="{2B40CD80-1F09-D93F-BBC5-464BE5CC97DE}"/>
              </a:ext>
            </a:extLst>
          </p:cNvPr>
          <p:cNvSpPr txBox="1"/>
          <p:nvPr/>
        </p:nvSpPr>
        <p:spPr>
          <a:xfrm>
            <a:off x="11406940" y="5770196"/>
            <a:ext cx="902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Copy Identity</a:t>
            </a:r>
          </a:p>
        </p:txBody>
      </p: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13F57400-2FD7-BE14-879A-F41007D5617A}"/>
              </a:ext>
            </a:extLst>
          </p:cNvPr>
          <p:cNvGrpSpPr/>
          <p:nvPr/>
        </p:nvGrpSpPr>
        <p:grpSpPr>
          <a:xfrm>
            <a:off x="4413651" y="5675155"/>
            <a:ext cx="309735" cy="337472"/>
            <a:chOff x="612969" y="548798"/>
            <a:chExt cx="309735" cy="337472"/>
          </a:xfrm>
        </p:grpSpPr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AC10AF0E-1E1A-076F-0A30-2B155060E490}"/>
                </a:ext>
              </a:extLst>
            </p:cNvPr>
            <p:cNvSpPr/>
            <p:nvPr/>
          </p:nvSpPr>
          <p:spPr>
            <a:xfrm>
              <a:off x="612969" y="548798"/>
              <a:ext cx="309735" cy="337472"/>
            </a:xfrm>
            <a:prstGeom prst="rect">
              <a:avLst/>
            </a:prstGeom>
            <a:gradFill flip="none" rotWithShape="1">
              <a:gsLst>
                <a:gs pos="74000">
                  <a:srgbClr val="251D1B"/>
                </a:gs>
                <a:gs pos="0">
                  <a:srgbClr val="8F5446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38" name="Picture 1037">
              <a:extLst>
                <a:ext uri="{FF2B5EF4-FFF2-40B4-BE49-F238E27FC236}">
                  <a16:creationId xmlns:a16="http://schemas.microsoft.com/office/drawing/2014/main" id="{698B2665-57FC-913D-01EE-58D9A4312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60639" y="618763"/>
              <a:ext cx="214393" cy="197542"/>
            </a:xfrm>
            <a:prstGeom prst="rect">
              <a:avLst/>
            </a:prstGeom>
          </p:spPr>
        </p:pic>
        <p:sp>
          <p:nvSpPr>
            <p:cNvPr id="1039" name="Star: 4 Points 1038">
              <a:extLst>
                <a:ext uri="{FF2B5EF4-FFF2-40B4-BE49-F238E27FC236}">
                  <a16:creationId xmlns:a16="http://schemas.microsoft.com/office/drawing/2014/main" id="{2838CB9B-9A20-FE38-ACD6-E2FCDECA3252}"/>
                </a:ext>
              </a:extLst>
            </p:cNvPr>
            <p:cNvSpPr/>
            <p:nvPr/>
          </p:nvSpPr>
          <p:spPr>
            <a:xfrm>
              <a:off x="833965" y="581238"/>
              <a:ext cx="75050" cy="7505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  <a:effectLst>
              <a:glow rad="25400">
                <a:schemeClr val="bg1">
                  <a:lumMod val="9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82EBAA1A-78BD-DD8B-7178-33B2E8BD09DB}"/>
              </a:ext>
            </a:extLst>
          </p:cNvPr>
          <p:cNvSpPr/>
          <p:nvPr/>
        </p:nvSpPr>
        <p:spPr>
          <a:xfrm>
            <a:off x="-2123857" y="-2197100"/>
            <a:ext cx="91599" cy="175247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3513A1A4-124D-FFD9-99B5-89DFE48F3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40" b="14235"/>
          <a:stretch>
            <a:fillRect/>
          </a:stretch>
        </p:blipFill>
        <p:spPr bwMode="auto">
          <a:xfrm>
            <a:off x="1391460" y="5656347"/>
            <a:ext cx="1054708" cy="1053652"/>
          </a:xfrm>
          <a:custGeom>
            <a:avLst/>
            <a:gdLst>
              <a:gd name="connsiteX0" fmla="*/ 1410080 w 2820160"/>
              <a:gd name="connsiteY0" fmla="*/ 0 h 2820160"/>
              <a:gd name="connsiteX1" fmla="*/ 2820160 w 2820160"/>
              <a:gd name="connsiteY1" fmla="*/ 1410080 h 2820160"/>
              <a:gd name="connsiteX2" fmla="*/ 1410080 w 2820160"/>
              <a:gd name="connsiteY2" fmla="*/ 2820160 h 2820160"/>
              <a:gd name="connsiteX3" fmla="*/ 0 w 2820160"/>
              <a:gd name="connsiteY3" fmla="*/ 1410080 h 2820160"/>
              <a:gd name="connsiteX4" fmla="*/ 1410080 w 2820160"/>
              <a:gd name="connsiteY4" fmla="*/ 0 h 2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160" h="2820160">
                <a:moveTo>
                  <a:pt x="1410080" y="0"/>
                </a:moveTo>
                <a:cubicBezTo>
                  <a:pt x="2188846" y="0"/>
                  <a:pt x="2820160" y="631314"/>
                  <a:pt x="2820160" y="1410080"/>
                </a:cubicBezTo>
                <a:cubicBezTo>
                  <a:pt x="2820160" y="2188846"/>
                  <a:pt x="2188846" y="2820160"/>
                  <a:pt x="1410080" y="2820160"/>
                </a:cubicBezTo>
                <a:cubicBezTo>
                  <a:pt x="631314" y="2820160"/>
                  <a:pt x="0" y="2188846"/>
                  <a:pt x="0" y="1410080"/>
                </a:cubicBezTo>
                <a:cubicBezTo>
                  <a:pt x="0" y="631314"/>
                  <a:pt x="631314" y="0"/>
                  <a:pt x="1410080" y="0"/>
                </a:cubicBezTo>
                <a:close/>
              </a:path>
            </a:pathLst>
          </a:custGeom>
          <a:noFill/>
          <a:ln w="57150"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280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gic Missile.webp">
            <a:extLst>
              <a:ext uri="{FF2B5EF4-FFF2-40B4-BE49-F238E27FC236}">
                <a16:creationId xmlns:a16="http://schemas.microsoft.com/office/drawing/2014/main" id="{D17D09C1-415A-396E-26C5-AFCBF417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379" y="328397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33E843E7-7679-6FC7-CFAE-8179B7C94BA5}"/>
              </a:ext>
            </a:extLst>
          </p:cNvPr>
          <p:cNvGrpSpPr/>
          <p:nvPr/>
        </p:nvGrpSpPr>
        <p:grpSpPr>
          <a:xfrm>
            <a:off x="9515271" y="3613151"/>
            <a:ext cx="1966055" cy="2073404"/>
            <a:chOff x="9515271" y="3613151"/>
            <a:chExt cx="1966055" cy="2073404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619E8D6-FC05-BF0E-F86B-E1A22A5CDE5B}"/>
                </a:ext>
              </a:extLst>
            </p:cNvPr>
            <p:cNvCxnSpPr>
              <a:cxnSpLocks/>
            </p:cNvCxnSpPr>
            <p:nvPr/>
          </p:nvCxnSpPr>
          <p:spPr>
            <a:xfrm>
              <a:off x="9829800" y="4340225"/>
              <a:ext cx="1235075" cy="6826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3ECE25D-3E8A-03ED-F954-1B04A3EAD303}"/>
                </a:ext>
              </a:extLst>
            </p:cNvPr>
            <p:cNvSpPr/>
            <p:nvPr/>
          </p:nvSpPr>
          <p:spPr>
            <a:xfrm>
              <a:off x="10325100" y="4038600"/>
              <a:ext cx="742950" cy="1123950"/>
            </a:xfrm>
            <a:custGeom>
              <a:avLst/>
              <a:gdLst>
                <a:gd name="connsiteX0" fmla="*/ 390525 w 742950"/>
                <a:gd name="connsiteY0" fmla="*/ 0 h 1123950"/>
                <a:gd name="connsiteX1" fmla="*/ 742950 w 742950"/>
                <a:gd name="connsiteY1" fmla="*/ 977900 h 1123950"/>
                <a:gd name="connsiteX2" fmla="*/ 0 w 742950"/>
                <a:gd name="connsiteY2" fmla="*/ 1123950 h 1123950"/>
                <a:gd name="connsiteX3" fmla="*/ 0 w 742950"/>
                <a:gd name="connsiteY3" fmla="*/ 1123950 h 1123950"/>
                <a:gd name="connsiteX0" fmla="*/ 390525 w 742950"/>
                <a:gd name="connsiteY0" fmla="*/ 0 h 1123950"/>
                <a:gd name="connsiteX1" fmla="*/ 644525 w 742950"/>
                <a:gd name="connsiteY1" fmla="*/ 463550 h 1123950"/>
                <a:gd name="connsiteX2" fmla="*/ 742950 w 742950"/>
                <a:gd name="connsiteY2" fmla="*/ 977900 h 1123950"/>
                <a:gd name="connsiteX3" fmla="*/ 0 w 742950"/>
                <a:gd name="connsiteY3" fmla="*/ 1123950 h 1123950"/>
                <a:gd name="connsiteX4" fmla="*/ 0 w 742950"/>
                <a:gd name="connsiteY4" fmla="*/ 1123950 h 1123950"/>
                <a:gd name="connsiteX0" fmla="*/ 390525 w 742950"/>
                <a:gd name="connsiteY0" fmla="*/ 0 h 1123950"/>
                <a:gd name="connsiteX1" fmla="*/ 644525 w 742950"/>
                <a:gd name="connsiteY1" fmla="*/ 463550 h 1123950"/>
                <a:gd name="connsiteX2" fmla="*/ 742950 w 742950"/>
                <a:gd name="connsiteY2" fmla="*/ 977900 h 1123950"/>
                <a:gd name="connsiteX3" fmla="*/ 0 w 742950"/>
                <a:gd name="connsiteY3" fmla="*/ 1123950 h 1123950"/>
                <a:gd name="connsiteX4" fmla="*/ 0 w 742950"/>
                <a:gd name="connsiteY4" fmla="*/ 1123950 h 1123950"/>
                <a:gd name="connsiteX0" fmla="*/ 390525 w 742950"/>
                <a:gd name="connsiteY0" fmla="*/ 0 h 1123950"/>
                <a:gd name="connsiteX1" fmla="*/ 644525 w 742950"/>
                <a:gd name="connsiteY1" fmla="*/ 463550 h 1123950"/>
                <a:gd name="connsiteX2" fmla="*/ 742950 w 742950"/>
                <a:gd name="connsiteY2" fmla="*/ 977900 h 1123950"/>
                <a:gd name="connsiteX3" fmla="*/ 0 w 742950"/>
                <a:gd name="connsiteY3" fmla="*/ 1123950 h 1123950"/>
                <a:gd name="connsiteX4" fmla="*/ 0 w 742950"/>
                <a:gd name="connsiteY4" fmla="*/ 1123950 h 1123950"/>
                <a:gd name="connsiteX0" fmla="*/ 390525 w 742950"/>
                <a:gd name="connsiteY0" fmla="*/ 0 h 1123950"/>
                <a:gd name="connsiteX1" fmla="*/ 644525 w 742950"/>
                <a:gd name="connsiteY1" fmla="*/ 463550 h 1123950"/>
                <a:gd name="connsiteX2" fmla="*/ 742950 w 742950"/>
                <a:gd name="connsiteY2" fmla="*/ 977900 h 1123950"/>
                <a:gd name="connsiteX3" fmla="*/ 0 w 742950"/>
                <a:gd name="connsiteY3" fmla="*/ 1123950 h 1123950"/>
                <a:gd name="connsiteX4" fmla="*/ 0 w 742950"/>
                <a:gd name="connsiteY4" fmla="*/ 1123950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2950" h="1123950">
                  <a:moveTo>
                    <a:pt x="390525" y="0"/>
                  </a:moveTo>
                  <a:cubicBezTo>
                    <a:pt x="501650" y="164042"/>
                    <a:pt x="587375" y="270933"/>
                    <a:pt x="644525" y="463550"/>
                  </a:cubicBezTo>
                  <a:cubicBezTo>
                    <a:pt x="715433" y="688975"/>
                    <a:pt x="710142" y="806450"/>
                    <a:pt x="742950" y="977900"/>
                  </a:cubicBezTo>
                  <a:lnTo>
                    <a:pt x="0" y="1123950"/>
                  </a:lnTo>
                  <a:lnTo>
                    <a:pt x="0" y="1123950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2B2816C-D434-9977-D7F1-B67E14B53E4C}"/>
                </a:ext>
              </a:extLst>
            </p:cNvPr>
            <p:cNvCxnSpPr/>
            <p:nvPr/>
          </p:nvCxnSpPr>
          <p:spPr>
            <a:xfrm>
              <a:off x="10372725" y="4171950"/>
              <a:ext cx="107950" cy="5397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6213E3D-C311-BDEF-B6FF-3ED610B6C4E2}"/>
                </a:ext>
              </a:extLst>
            </p:cNvPr>
            <p:cNvCxnSpPr/>
            <p:nvPr/>
          </p:nvCxnSpPr>
          <p:spPr>
            <a:xfrm flipV="1">
              <a:off x="9852025" y="4712724"/>
              <a:ext cx="635000" cy="3101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B79D035-4241-210C-9ED8-A45D7F016861}"/>
                </a:ext>
              </a:extLst>
            </p:cNvPr>
            <p:cNvCxnSpPr>
              <a:cxnSpLocks/>
            </p:cNvCxnSpPr>
            <p:nvPr/>
          </p:nvCxnSpPr>
          <p:spPr>
            <a:xfrm>
              <a:off x="10052050" y="3924300"/>
              <a:ext cx="139700" cy="6223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70206B4-02CB-40DF-4216-FEF01E676C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6125" y="4556125"/>
              <a:ext cx="555625" cy="23177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358F878-6E48-3AD6-FF54-A1580282674E}"/>
                </a:ext>
              </a:extLst>
            </p:cNvPr>
            <p:cNvCxnSpPr/>
            <p:nvPr/>
          </p:nvCxnSpPr>
          <p:spPr>
            <a:xfrm>
              <a:off x="9798050" y="4038600"/>
              <a:ext cx="31750" cy="3016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E4A2EAE-F81A-18CE-37C1-7F8CBC6573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15271" y="4340225"/>
              <a:ext cx="314529" cy="152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0D9C7E5-3DCC-F8B2-53CF-E1C426B5EC13}"/>
                </a:ext>
              </a:extLst>
            </p:cNvPr>
            <p:cNvSpPr/>
            <p:nvPr/>
          </p:nvSpPr>
          <p:spPr>
            <a:xfrm>
              <a:off x="9871075" y="3613151"/>
              <a:ext cx="1610251" cy="2073404"/>
            </a:xfrm>
            <a:custGeom>
              <a:avLst/>
              <a:gdLst>
                <a:gd name="connsiteX0" fmla="*/ 917575 w 1603375"/>
                <a:gd name="connsiteY0" fmla="*/ 0 h 1978025"/>
                <a:gd name="connsiteX1" fmla="*/ 1603375 w 1603375"/>
                <a:gd name="connsiteY1" fmla="*/ 1368425 h 1978025"/>
                <a:gd name="connsiteX2" fmla="*/ 0 w 1603375"/>
                <a:gd name="connsiteY2" fmla="*/ 1978025 h 1978025"/>
                <a:gd name="connsiteX0" fmla="*/ 917575 w 1603375"/>
                <a:gd name="connsiteY0" fmla="*/ 0 h 1978025"/>
                <a:gd name="connsiteX1" fmla="*/ 1498600 w 1603375"/>
                <a:gd name="connsiteY1" fmla="*/ 615950 h 1978025"/>
                <a:gd name="connsiteX2" fmla="*/ 1603375 w 1603375"/>
                <a:gd name="connsiteY2" fmla="*/ 1368425 h 1978025"/>
                <a:gd name="connsiteX3" fmla="*/ 0 w 1603375"/>
                <a:gd name="connsiteY3" fmla="*/ 1978025 h 1978025"/>
                <a:gd name="connsiteX0" fmla="*/ 917575 w 1603375"/>
                <a:gd name="connsiteY0" fmla="*/ 0 h 1978025"/>
                <a:gd name="connsiteX1" fmla="*/ 1498600 w 1603375"/>
                <a:gd name="connsiteY1" fmla="*/ 615950 h 1978025"/>
                <a:gd name="connsiteX2" fmla="*/ 1603375 w 1603375"/>
                <a:gd name="connsiteY2" fmla="*/ 1368425 h 1978025"/>
                <a:gd name="connsiteX3" fmla="*/ 0 w 1603375"/>
                <a:gd name="connsiteY3" fmla="*/ 1978025 h 1978025"/>
                <a:gd name="connsiteX0" fmla="*/ 917575 w 1603375"/>
                <a:gd name="connsiteY0" fmla="*/ 0 h 1978025"/>
                <a:gd name="connsiteX1" fmla="*/ 1498600 w 1603375"/>
                <a:gd name="connsiteY1" fmla="*/ 615950 h 1978025"/>
                <a:gd name="connsiteX2" fmla="*/ 1603375 w 1603375"/>
                <a:gd name="connsiteY2" fmla="*/ 1368425 h 1978025"/>
                <a:gd name="connsiteX3" fmla="*/ 0 w 1603375"/>
                <a:gd name="connsiteY3" fmla="*/ 1978025 h 1978025"/>
                <a:gd name="connsiteX0" fmla="*/ 917575 w 1603375"/>
                <a:gd name="connsiteY0" fmla="*/ 0 h 1978025"/>
                <a:gd name="connsiteX1" fmla="*/ 1498600 w 1603375"/>
                <a:gd name="connsiteY1" fmla="*/ 615950 h 1978025"/>
                <a:gd name="connsiteX2" fmla="*/ 1603375 w 1603375"/>
                <a:gd name="connsiteY2" fmla="*/ 1368425 h 1978025"/>
                <a:gd name="connsiteX3" fmla="*/ 0 w 1603375"/>
                <a:gd name="connsiteY3" fmla="*/ 1978025 h 1978025"/>
                <a:gd name="connsiteX0" fmla="*/ 917575 w 1615789"/>
                <a:gd name="connsiteY0" fmla="*/ 0 h 1978025"/>
                <a:gd name="connsiteX1" fmla="*/ 1498600 w 1615789"/>
                <a:gd name="connsiteY1" fmla="*/ 615950 h 1978025"/>
                <a:gd name="connsiteX2" fmla="*/ 1603375 w 1615789"/>
                <a:gd name="connsiteY2" fmla="*/ 1368425 h 1978025"/>
                <a:gd name="connsiteX3" fmla="*/ 0 w 1615789"/>
                <a:gd name="connsiteY3" fmla="*/ 1978025 h 1978025"/>
                <a:gd name="connsiteX0" fmla="*/ 917575 w 1860268"/>
                <a:gd name="connsiteY0" fmla="*/ 0 h 1978025"/>
                <a:gd name="connsiteX1" fmla="*/ 1498600 w 1860268"/>
                <a:gd name="connsiteY1" fmla="*/ 615950 h 1978025"/>
                <a:gd name="connsiteX2" fmla="*/ 1603375 w 1860268"/>
                <a:gd name="connsiteY2" fmla="*/ 1368425 h 1978025"/>
                <a:gd name="connsiteX3" fmla="*/ 0 w 1860268"/>
                <a:gd name="connsiteY3" fmla="*/ 1978025 h 1978025"/>
                <a:gd name="connsiteX0" fmla="*/ 917575 w 1636149"/>
                <a:gd name="connsiteY0" fmla="*/ 0 h 1978025"/>
                <a:gd name="connsiteX1" fmla="*/ 1498600 w 1636149"/>
                <a:gd name="connsiteY1" fmla="*/ 615950 h 1978025"/>
                <a:gd name="connsiteX2" fmla="*/ 1603375 w 1636149"/>
                <a:gd name="connsiteY2" fmla="*/ 1368425 h 1978025"/>
                <a:gd name="connsiteX3" fmla="*/ 0 w 1636149"/>
                <a:gd name="connsiteY3" fmla="*/ 1978025 h 1978025"/>
                <a:gd name="connsiteX0" fmla="*/ 917575 w 1722667"/>
                <a:gd name="connsiteY0" fmla="*/ 0 h 1978025"/>
                <a:gd name="connsiteX1" fmla="*/ 1466850 w 1722667"/>
                <a:gd name="connsiteY1" fmla="*/ 615950 h 1978025"/>
                <a:gd name="connsiteX2" fmla="*/ 1603375 w 1722667"/>
                <a:gd name="connsiteY2" fmla="*/ 1368425 h 1978025"/>
                <a:gd name="connsiteX3" fmla="*/ 0 w 1722667"/>
                <a:gd name="connsiteY3" fmla="*/ 1978025 h 1978025"/>
                <a:gd name="connsiteX0" fmla="*/ 917575 w 1662139"/>
                <a:gd name="connsiteY0" fmla="*/ 0 h 1978025"/>
                <a:gd name="connsiteX1" fmla="*/ 1466850 w 1662139"/>
                <a:gd name="connsiteY1" fmla="*/ 615950 h 1978025"/>
                <a:gd name="connsiteX2" fmla="*/ 1603375 w 1662139"/>
                <a:gd name="connsiteY2" fmla="*/ 1368425 h 1978025"/>
                <a:gd name="connsiteX3" fmla="*/ 0 w 1662139"/>
                <a:gd name="connsiteY3" fmla="*/ 1978025 h 1978025"/>
                <a:gd name="connsiteX0" fmla="*/ 917575 w 1575387"/>
                <a:gd name="connsiteY0" fmla="*/ 0 h 1978025"/>
                <a:gd name="connsiteX1" fmla="*/ 1466850 w 1575387"/>
                <a:gd name="connsiteY1" fmla="*/ 615950 h 1978025"/>
                <a:gd name="connsiteX2" fmla="*/ 1517650 w 1575387"/>
                <a:gd name="connsiteY2" fmla="*/ 1543050 h 1978025"/>
                <a:gd name="connsiteX3" fmla="*/ 0 w 1575387"/>
                <a:gd name="connsiteY3" fmla="*/ 1978025 h 1978025"/>
                <a:gd name="connsiteX0" fmla="*/ 917575 w 1601970"/>
                <a:gd name="connsiteY0" fmla="*/ 0 h 1978025"/>
                <a:gd name="connsiteX1" fmla="*/ 1466850 w 1601970"/>
                <a:gd name="connsiteY1" fmla="*/ 615950 h 1978025"/>
                <a:gd name="connsiteX2" fmla="*/ 1517650 w 1601970"/>
                <a:gd name="connsiteY2" fmla="*/ 1543050 h 1978025"/>
                <a:gd name="connsiteX3" fmla="*/ 0 w 1601970"/>
                <a:gd name="connsiteY3" fmla="*/ 1978025 h 1978025"/>
                <a:gd name="connsiteX0" fmla="*/ 917575 w 1601970"/>
                <a:gd name="connsiteY0" fmla="*/ 0 h 2073404"/>
                <a:gd name="connsiteX1" fmla="*/ 1466850 w 1601970"/>
                <a:gd name="connsiteY1" fmla="*/ 615950 h 2073404"/>
                <a:gd name="connsiteX2" fmla="*/ 1517650 w 1601970"/>
                <a:gd name="connsiteY2" fmla="*/ 1543050 h 2073404"/>
                <a:gd name="connsiteX3" fmla="*/ 0 w 1601970"/>
                <a:gd name="connsiteY3" fmla="*/ 1978025 h 2073404"/>
                <a:gd name="connsiteX0" fmla="*/ 917575 w 1541491"/>
                <a:gd name="connsiteY0" fmla="*/ 0 h 2073404"/>
                <a:gd name="connsiteX1" fmla="*/ 1517650 w 1541491"/>
                <a:gd name="connsiteY1" fmla="*/ 1543050 h 2073404"/>
                <a:gd name="connsiteX2" fmla="*/ 0 w 1541491"/>
                <a:gd name="connsiteY2" fmla="*/ 1978025 h 2073404"/>
                <a:gd name="connsiteX0" fmla="*/ 917575 w 1610251"/>
                <a:gd name="connsiteY0" fmla="*/ 0 h 2073404"/>
                <a:gd name="connsiteX1" fmla="*/ 1517650 w 1610251"/>
                <a:gd name="connsiteY1" fmla="*/ 1543050 h 2073404"/>
                <a:gd name="connsiteX2" fmla="*/ 0 w 1610251"/>
                <a:gd name="connsiteY2" fmla="*/ 1978025 h 2073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0251" h="2073404">
                  <a:moveTo>
                    <a:pt x="917575" y="0"/>
                  </a:moveTo>
                  <a:cubicBezTo>
                    <a:pt x="1728391" y="623094"/>
                    <a:pt x="1670579" y="1213379"/>
                    <a:pt x="1517650" y="1543050"/>
                  </a:cubicBezTo>
                  <a:cubicBezTo>
                    <a:pt x="1349375" y="1865312"/>
                    <a:pt x="750358" y="2257425"/>
                    <a:pt x="0" y="197802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6ECDA88-C35A-404A-41DE-ACBCD2FF0284}"/>
                </a:ext>
              </a:extLst>
            </p:cNvPr>
            <p:cNvSpPr/>
            <p:nvPr/>
          </p:nvSpPr>
          <p:spPr>
            <a:xfrm>
              <a:off x="9871075" y="52959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78AAF99-2851-6B20-5CE7-260DECA77FBB}"/>
                </a:ext>
              </a:extLst>
            </p:cNvPr>
            <p:cNvSpPr/>
            <p:nvPr/>
          </p:nvSpPr>
          <p:spPr>
            <a:xfrm>
              <a:off x="11199812" y="361315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0" name="Picture 2" descr="Magic Missile.webp">
            <a:extLst>
              <a:ext uri="{FF2B5EF4-FFF2-40B4-BE49-F238E27FC236}">
                <a16:creationId xmlns:a16="http://schemas.microsoft.com/office/drawing/2014/main" id="{CFAF269E-ABD0-C51F-9AC5-98793600D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675" y="329159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6C75A4A0-39B5-5586-4EFF-4162873A7440}"/>
              </a:ext>
            </a:extLst>
          </p:cNvPr>
          <p:cNvGrpSpPr/>
          <p:nvPr/>
        </p:nvGrpSpPr>
        <p:grpSpPr>
          <a:xfrm>
            <a:off x="5626734" y="496095"/>
            <a:ext cx="1966055" cy="2073404"/>
            <a:chOff x="9515271" y="3613151"/>
            <a:chExt cx="1966055" cy="2073404"/>
          </a:xfrm>
          <a:noFill/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790F57C-A325-7967-EB86-DE829B139E83}"/>
                </a:ext>
              </a:extLst>
            </p:cNvPr>
            <p:cNvCxnSpPr>
              <a:cxnSpLocks/>
            </p:cNvCxnSpPr>
            <p:nvPr/>
          </p:nvCxnSpPr>
          <p:spPr>
            <a:xfrm>
              <a:off x="9829800" y="4340225"/>
              <a:ext cx="1235075" cy="682625"/>
            </a:xfrm>
            <a:prstGeom prst="lin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C0C7121-9FD9-A12A-384D-16EBB6FC69D6}"/>
                </a:ext>
              </a:extLst>
            </p:cNvPr>
            <p:cNvSpPr/>
            <p:nvPr/>
          </p:nvSpPr>
          <p:spPr>
            <a:xfrm>
              <a:off x="10325100" y="4038600"/>
              <a:ext cx="742950" cy="1123950"/>
            </a:xfrm>
            <a:custGeom>
              <a:avLst/>
              <a:gdLst>
                <a:gd name="connsiteX0" fmla="*/ 390525 w 742950"/>
                <a:gd name="connsiteY0" fmla="*/ 0 h 1123950"/>
                <a:gd name="connsiteX1" fmla="*/ 742950 w 742950"/>
                <a:gd name="connsiteY1" fmla="*/ 977900 h 1123950"/>
                <a:gd name="connsiteX2" fmla="*/ 0 w 742950"/>
                <a:gd name="connsiteY2" fmla="*/ 1123950 h 1123950"/>
                <a:gd name="connsiteX3" fmla="*/ 0 w 742950"/>
                <a:gd name="connsiteY3" fmla="*/ 1123950 h 1123950"/>
                <a:gd name="connsiteX0" fmla="*/ 390525 w 742950"/>
                <a:gd name="connsiteY0" fmla="*/ 0 h 1123950"/>
                <a:gd name="connsiteX1" fmla="*/ 644525 w 742950"/>
                <a:gd name="connsiteY1" fmla="*/ 463550 h 1123950"/>
                <a:gd name="connsiteX2" fmla="*/ 742950 w 742950"/>
                <a:gd name="connsiteY2" fmla="*/ 977900 h 1123950"/>
                <a:gd name="connsiteX3" fmla="*/ 0 w 742950"/>
                <a:gd name="connsiteY3" fmla="*/ 1123950 h 1123950"/>
                <a:gd name="connsiteX4" fmla="*/ 0 w 742950"/>
                <a:gd name="connsiteY4" fmla="*/ 1123950 h 1123950"/>
                <a:gd name="connsiteX0" fmla="*/ 390525 w 742950"/>
                <a:gd name="connsiteY0" fmla="*/ 0 h 1123950"/>
                <a:gd name="connsiteX1" fmla="*/ 644525 w 742950"/>
                <a:gd name="connsiteY1" fmla="*/ 463550 h 1123950"/>
                <a:gd name="connsiteX2" fmla="*/ 742950 w 742950"/>
                <a:gd name="connsiteY2" fmla="*/ 977900 h 1123950"/>
                <a:gd name="connsiteX3" fmla="*/ 0 w 742950"/>
                <a:gd name="connsiteY3" fmla="*/ 1123950 h 1123950"/>
                <a:gd name="connsiteX4" fmla="*/ 0 w 742950"/>
                <a:gd name="connsiteY4" fmla="*/ 1123950 h 1123950"/>
                <a:gd name="connsiteX0" fmla="*/ 390525 w 742950"/>
                <a:gd name="connsiteY0" fmla="*/ 0 h 1123950"/>
                <a:gd name="connsiteX1" fmla="*/ 644525 w 742950"/>
                <a:gd name="connsiteY1" fmla="*/ 463550 h 1123950"/>
                <a:gd name="connsiteX2" fmla="*/ 742950 w 742950"/>
                <a:gd name="connsiteY2" fmla="*/ 977900 h 1123950"/>
                <a:gd name="connsiteX3" fmla="*/ 0 w 742950"/>
                <a:gd name="connsiteY3" fmla="*/ 1123950 h 1123950"/>
                <a:gd name="connsiteX4" fmla="*/ 0 w 742950"/>
                <a:gd name="connsiteY4" fmla="*/ 1123950 h 1123950"/>
                <a:gd name="connsiteX0" fmla="*/ 390525 w 742950"/>
                <a:gd name="connsiteY0" fmla="*/ 0 h 1123950"/>
                <a:gd name="connsiteX1" fmla="*/ 644525 w 742950"/>
                <a:gd name="connsiteY1" fmla="*/ 463550 h 1123950"/>
                <a:gd name="connsiteX2" fmla="*/ 742950 w 742950"/>
                <a:gd name="connsiteY2" fmla="*/ 977900 h 1123950"/>
                <a:gd name="connsiteX3" fmla="*/ 0 w 742950"/>
                <a:gd name="connsiteY3" fmla="*/ 1123950 h 1123950"/>
                <a:gd name="connsiteX4" fmla="*/ 0 w 742950"/>
                <a:gd name="connsiteY4" fmla="*/ 1123950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2950" h="1123950">
                  <a:moveTo>
                    <a:pt x="390525" y="0"/>
                  </a:moveTo>
                  <a:cubicBezTo>
                    <a:pt x="501650" y="164042"/>
                    <a:pt x="587375" y="270933"/>
                    <a:pt x="644525" y="463550"/>
                  </a:cubicBezTo>
                  <a:cubicBezTo>
                    <a:pt x="715433" y="688975"/>
                    <a:pt x="710142" y="806450"/>
                    <a:pt x="742950" y="977900"/>
                  </a:cubicBezTo>
                  <a:lnTo>
                    <a:pt x="0" y="1123950"/>
                  </a:lnTo>
                  <a:lnTo>
                    <a:pt x="0" y="1123950"/>
                  </a:lnTo>
                </a:path>
              </a:pathLst>
            </a:cu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C7FCFD3-DA20-7119-BE40-7BD4F5DC536A}"/>
                </a:ext>
              </a:extLst>
            </p:cNvPr>
            <p:cNvCxnSpPr/>
            <p:nvPr/>
          </p:nvCxnSpPr>
          <p:spPr>
            <a:xfrm>
              <a:off x="10372725" y="4171950"/>
              <a:ext cx="107950" cy="539750"/>
            </a:xfrm>
            <a:prstGeom prst="lin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113C1A1-B3BC-9028-1E61-223265209C01}"/>
                </a:ext>
              </a:extLst>
            </p:cNvPr>
            <p:cNvCxnSpPr/>
            <p:nvPr/>
          </p:nvCxnSpPr>
          <p:spPr>
            <a:xfrm flipV="1">
              <a:off x="9852025" y="4712724"/>
              <a:ext cx="635000" cy="310126"/>
            </a:xfrm>
            <a:prstGeom prst="lin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E86EEF1-7A4B-0B37-7405-8A4189269BA2}"/>
                </a:ext>
              </a:extLst>
            </p:cNvPr>
            <p:cNvCxnSpPr>
              <a:cxnSpLocks/>
            </p:cNvCxnSpPr>
            <p:nvPr/>
          </p:nvCxnSpPr>
          <p:spPr>
            <a:xfrm>
              <a:off x="10052050" y="3924300"/>
              <a:ext cx="139700" cy="622300"/>
            </a:xfrm>
            <a:prstGeom prst="lin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F982D06-50BC-7459-73F0-31FA2A7518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6125" y="4556125"/>
              <a:ext cx="555625" cy="231775"/>
            </a:xfrm>
            <a:prstGeom prst="lin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BE7402B-7CD1-2F74-DE8D-957B901923C4}"/>
                </a:ext>
              </a:extLst>
            </p:cNvPr>
            <p:cNvCxnSpPr/>
            <p:nvPr/>
          </p:nvCxnSpPr>
          <p:spPr>
            <a:xfrm>
              <a:off x="9798050" y="4038600"/>
              <a:ext cx="31750" cy="301625"/>
            </a:xfrm>
            <a:prstGeom prst="lin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2B9A374-C518-C304-4890-FE28C9F819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15271" y="4340225"/>
              <a:ext cx="314529" cy="152400"/>
            </a:xfrm>
            <a:prstGeom prst="lin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4A33FB8F-A503-765C-90C2-4E0390484612}"/>
                </a:ext>
              </a:extLst>
            </p:cNvPr>
            <p:cNvSpPr/>
            <p:nvPr/>
          </p:nvSpPr>
          <p:spPr>
            <a:xfrm>
              <a:off x="9871075" y="3613151"/>
              <a:ext cx="1610251" cy="2073404"/>
            </a:xfrm>
            <a:custGeom>
              <a:avLst/>
              <a:gdLst>
                <a:gd name="connsiteX0" fmla="*/ 917575 w 1603375"/>
                <a:gd name="connsiteY0" fmla="*/ 0 h 1978025"/>
                <a:gd name="connsiteX1" fmla="*/ 1603375 w 1603375"/>
                <a:gd name="connsiteY1" fmla="*/ 1368425 h 1978025"/>
                <a:gd name="connsiteX2" fmla="*/ 0 w 1603375"/>
                <a:gd name="connsiteY2" fmla="*/ 1978025 h 1978025"/>
                <a:gd name="connsiteX0" fmla="*/ 917575 w 1603375"/>
                <a:gd name="connsiteY0" fmla="*/ 0 h 1978025"/>
                <a:gd name="connsiteX1" fmla="*/ 1498600 w 1603375"/>
                <a:gd name="connsiteY1" fmla="*/ 615950 h 1978025"/>
                <a:gd name="connsiteX2" fmla="*/ 1603375 w 1603375"/>
                <a:gd name="connsiteY2" fmla="*/ 1368425 h 1978025"/>
                <a:gd name="connsiteX3" fmla="*/ 0 w 1603375"/>
                <a:gd name="connsiteY3" fmla="*/ 1978025 h 1978025"/>
                <a:gd name="connsiteX0" fmla="*/ 917575 w 1603375"/>
                <a:gd name="connsiteY0" fmla="*/ 0 h 1978025"/>
                <a:gd name="connsiteX1" fmla="*/ 1498600 w 1603375"/>
                <a:gd name="connsiteY1" fmla="*/ 615950 h 1978025"/>
                <a:gd name="connsiteX2" fmla="*/ 1603375 w 1603375"/>
                <a:gd name="connsiteY2" fmla="*/ 1368425 h 1978025"/>
                <a:gd name="connsiteX3" fmla="*/ 0 w 1603375"/>
                <a:gd name="connsiteY3" fmla="*/ 1978025 h 1978025"/>
                <a:gd name="connsiteX0" fmla="*/ 917575 w 1603375"/>
                <a:gd name="connsiteY0" fmla="*/ 0 h 1978025"/>
                <a:gd name="connsiteX1" fmla="*/ 1498600 w 1603375"/>
                <a:gd name="connsiteY1" fmla="*/ 615950 h 1978025"/>
                <a:gd name="connsiteX2" fmla="*/ 1603375 w 1603375"/>
                <a:gd name="connsiteY2" fmla="*/ 1368425 h 1978025"/>
                <a:gd name="connsiteX3" fmla="*/ 0 w 1603375"/>
                <a:gd name="connsiteY3" fmla="*/ 1978025 h 1978025"/>
                <a:gd name="connsiteX0" fmla="*/ 917575 w 1603375"/>
                <a:gd name="connsiteY0" fmla="*/ 0 h 1978025"/>
                <a:gd name="connsiteX1" fmla="*/ 1498600 w 1603375"/>
                <a:gd name="connsiteY1" fmla="*/ 615950 h 1978025"/>
                <a:gd name="connsiteX2" fmla="*/ 1603375 w 1603375"/>
                <a:gd name="connsiteY2" fmla="*/ 1368425 h 1978025"/>
                <a:gd name="connsiteX3" fmla="*/ 0 w 1603375"/>
                <a:gd name="connsiteY3" fmla="*/ 1978025 h 1978025"/>
                <a:gd name="connsiteX0" fmla="*/ 917575 w 1615789"/>
                <a:gd name="connsiteY0" fmla="*/ 0 h 1978025"/>
                <a:gd name="connsiteX1" fmla="*/ 1498600 w 1615789"/>
                <a:gd name="connsiteY1" fmla="*/ 615950 h 1978025"/>
                <a:gd name="connsiteX2" fmla="*/ 1603375 w 1615789"/>
                <a:gd name="connsiteY2" fmla="*/ 1368425 h 1978025"/>
                <a:gd name="connsiteX3" fmla="*/ 0 w 1615789"/>
                <a:gd name="connsiteY3" fmla="*/ 1978025 h 1978025"/>
                <a:gd name="connsiteX0" fmla="*/ 917575 w 1860268"/>
                <a:gd name="connsiteY0" fmla="*/ 0 h 1978025"/>
                <a:gd name="connsiteX1" fmla="*/ 1498600 w 1860268"/>
                <a:gd name="connsiteY1" fmla="*/ 615950 h 1978025"/>
                <a:gd name="connsiteX2" fmla="*/ 1603375 w 1860268"/>
                <a:gd name="connsiteY2" fmla="*/ 1368425 h 1978025"/>
                <a:gd name="connsiteX3" fmla="*/ 0 w 1860268"/>
                <a:gd name="connsiteY3" fmla="*/ 1978025 h 1978025"/>
                <a:gd name="connsiteX0" fmla="*/ 917575 w 1636149"/>
                <a:gd name="connsiteY0" fmla="*/ 0 h 1978025"/>
                <a:gd name="connsiteX1" fmla="*/ 1498600 w 1636149"/>
                <a:gd name="connsiteY1" fmla="*/ 615950 h 1978025"/>
                <a:gd name="connsiteX2" fmla="*/ 1603375 w 1636149"/>
                <a:gd name="connsiteY2" fmla="*/ 1368425 h 1978025"/>
                <a:gd name="connsiteX3" fmla="*/ 0 w 1636149"/>
                <a:gd name="connsiteY3" fmla="*/ 1978025 h 1978025"/>
                <a:gd name="connsiteX0" fmla="*/ 917575 w 1722667"/>
                <a:gd name="connsiteY0" fmla="*/ 0 h 1978025"/>
                <a:gd name="connsiteX1" fmla="*/ 1466850 w 1722667"/>
                <a:gd name="connsiteY1" fmla="*/ 615950 h 1978025"/>
                <a:gd name="connsiteX2" fmla="*/ 1603375 w 1722667"/>
                <a:gd name="connsiteY2" fmla="*/ 1368425 h 1978025"/>
                <a:gd name="connsiteX3" fmla="*/ 0 w 1722667"/>
                <a:gd name="connsiteY3" fmla="*/ 1978025 h 1978025"/>
                <a:gd name="connsiteX0" fmla="*/ 917575 w 1662139"/>
                <a:gd name="connsiteY0" fmla="*/ 0 h 1978025"/>
                <a:gd name="connsiteX1" fmla="*/ 1466850 w 1662139"/>
                <a:gd name="connsiteY1" fmla="*/ 615950 h 1978025"/>
                <a:gd name="connsiteX2" fmla="*/ 1603375 w 1662139"/>
                <a:gd name="connsiteY2" fmla="*/ 1368425 h 1978025"/>
                <a:gd name="connsiteX3" fmla="*/ 0 w 1662139"/>
                <a:gd name="connsiteY3" fmla="*/ 1978025 h 1978025"/>
                <a:gd name="connsiteX0" fmla="*/ 917575 w 1575387"/>
                <a:gd name="connsiteY0" fmla="*/ 0 h 1978025"/>
                <a:gd name="connsiteX1" fmla="*/ 1466850 w 1575387"/>
                <a:gd name="connsiteY1" fmla="*/ 615950 h 1978025"/>
                <a:gd name="connsiteX2" fmla="*/ 1517650 w 1575387"/>
                <a:gd name="connsiteY2" fmla="*/ 1543050 h 1978025"/>
                <a:gd name="connsiteX3" fmla="*/ 0 w 1575387"/>
                <a:gd name="connsiteY3" fmla="*/ 1978025 h 1978025"/>
                <a:gd name="connsiteX0" fmla="*/ 917575 w 1601970"/>
                <a:gd name="connsiteY0" fmla="*/ 0 h 1978025"/>
                <a:gd name="connsiteX1" fmla="*/ 1466850 w 1601970"/>
                <a:gd name="connsiteY1" fmla="*/ 615950 h 1978025"/>
                <a:gd name="connsiteX2" fmla="*/ 1517650 w 1601970"/>
                <a:gd name="connsiteY2" fmla="*/ 1543050 h 1978025"/>
                <a:gd name="connsiteX3" fmla="*/ 0 w 1601970"/>
                <a:gd name="connsiteY3" fmla="*/ 1978025 h 1978025"/>
                <a:gd name="connsiteX0" fmla="*/ 917575 w 1601970"/>
                <a:gd name="connsiteY0" fmla="*/ 0 h 2073404"/>
                <a:gd name="connsiteX1" fmla="*/ 1466850 w 1601970"/>
                <a:gd name="connsiteY1" fmla="*/ 615950 h 2073404"/>
                <a:gd name="connsiteX2" fmla="*/ 1517650 w 1601970"/>
                <a:gd name="connsiteY2" fmla="*/ 1543050 h 2073404"/>
                <a:gd name="connsiteX3" fmla="*/ 0 w 1601970"/>
                <a:gd name="connsiteY3" fmla="*/ 1978025 h 2073404"/>
                <a:gd name="connsiteX0" fmla="*/ 917575 w 1541491"/>
                <a:gd name="connsiteY0" fmla="*/ 0 h 2073404"/>
                <a:gd name="connsiteX1" fmla="*/ 1517650 w 1541491"/>
                <a:gd name="connsiteY1" fmla="*/ 1543050 h 2073404"/>
                <a:gd name="connsiteX2" fmla="*/ 0 w 1541491"/>
                <a:gd name="connsiteY2" fmla="*/ 1978025 h 2073404"/>
                <a:gd name="connsiteX0" fmla="*/ 917575 w 1610251"/>
                <a:gd name="connsiteY0" fmla="*/ 0 h 2073404"/>
                <a:gd name="connsiteX1" fmla="*/ 1517650 w 1610251"/>
                <a:gd name="connsiteY1" fmla="*/ 1543050 h 2073404"/>
                <a:gd name="connsiteX2" fmla="*/ 0 w 1610251"/>
                <a:gd name="connsiteY2" fmla="*/ 1978025 h 2073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0251" h="2073404">
                  <a:moveTo>
                    <a:pt x="917575" y="0"/>
                  </a:moveTo>
                  <a:cubicBezTo>
                    <a:pt x="1728391" y="623094"/>
                    <a:pt x="1670579" y="1213379"/>
                    <a:pt x="1517650" y="1543050"/>
                  </a:cubicBezTo>
                  <a:cubicBezTo>
                    <a:pt x="1349375" y="1865312"/>
                    <a:pt x="750358" y="2257425"/>
                    <a:pt x="0" y="1978025"/>
                  </a:cubicBezTo>
                </a:path>
              </a:pathLst>
            </a:cu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80C3952-515C-5F36-98E1-A7ECAE261F6E}"/>
                </a:ext>
              </a:extLst>
            </p:cNvPr>
            <p:cNvSpPr/>
            <p:nvPr/>
          </p:nvSpPr>
          <p:spPr>
            <a:xfrm>
              <a:off x="9871075" y="5295900"/>
              <a:ext cx="45719" cy="45719"/>
            </a:xfrm>
            <a:prstGeom prst="ellips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CEF3B79-9BE7-EAFB-775C-96B03846F728}"/>
                </a:ext>
              </a:extLst>
            </p:cNvPr>
            <p:cNvSpPr/>
            <p:nvPr/>
          </p:nvSpPr>
          <p:spPr>
            <a:xfrm>
              <a:off x="11199812" y="3613151"/>
              <a:ext cx="45719" cy="45719"/>
            </a:xfrm>
            <a:prstGeom prst="ellips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036722A9-E503-99F9-0520-D1A13CAE7A34}"/>
              </a:ext>
            </a:extLst>
          </p:cNvPr>
          <p:cNvGrpSpPr/>
          <p:nvPr/>
        </p:nvGrpSpPr>
        <p:grpSpPr>
          <a:xfrm>
            <a:off x="676231" y="1078401"/>
            <a:ext cx="1199340" cy="1047083"/>
            <a:chOff x="676231" y="1078401"/>
            <a:chExt cx="1199340" cy="1047083"/>
          </a:xfrm>
        </p:grpSpPr>
        <p:sp>
          <p:nvSpPr>
            <p:cNvPr id="3072" name="Freeform: Shape 3071">
              <a:extLst>
                <a:ext uri="{FF2B5EF4-FFF2-40B4-BE49-F238E27FC236}">
                  <a16:creationId xmlns:a16="http://schemas.microsoft.com/office/drawing/2014/main" id="{6DEA9029-06A9-624D-7D03-A2A436971A6D}"/>
                </a:ext>
              </a:extLst>
            </p:cNvPr>
            <p:cNvSpPr/>
            <p:nvPr/>
          </p:nvSpPr>
          <p:spPr>
            <a:xfrm>
              <a:off x="676231" y="1078401"/>
              <a:ext cx="945356" cy="792956"/>
            </a:xfrm>
            <a:custGeom>
              <a:avLst/>
              <a:gdLst>
                <a:gd name="connsiteX0" fmla="*/ 0 w 1226344"/>
                <a:gd name="connsiteY0" fmla="*/ 0 h 795337"/>
                <a:gd name="connsiteX1" fmla="*/ 392906 w 1226344"/>
                <a:gd name="connsiteY1" fmla="*/ 173831 h 795337"/>
                <a:gd name="connsiteX2" fmla="*/ 457200 w 1226344"/>
                <a:gd name="connsiteY2" fmla="*/ 542925 h 795337"/>
                <a:gd name="connsiteX3" fmla="*/ 728663 w 1226344"/>
                <a:gd name="connsiteY3" fmla="*/ 707231 h 795337"/>
                <a:gd name="connsiteX4" fmla="*/ 1226344 w 1226344"/>
                <a:gd name="connsiteY4" fmla="*/ 795337 h 795337"/>
                <a:gd name="connsiteX0" fmla="*/ 0 w 1226344"/>
                <a:gd name="connsiteY0" fmla="*/ 0 h 795337"/>
                <a:gd name="connsiteX1" fmla="*/ 392906 w 1226344"/>
                <a:gd name="connsiteY1" fmla="*/ 173831 h 795337"/>
                <a:gd name="connsiteX2" fmla="*/ 457200 w 1226344"/>
                <a:gd name="connsiteY2" fmla="*/ 542925 h 795337"/>
                <a:gd name="connsiteX3" fmla="*/ 728663 w 1226344"/>
                <a:gd name="connsiteY3" fmla="*/ 707231 h 795337"/>
                <a:gd name="connsiteX4" fmla="*/ 1226344 w 1226344"/>
                <a:gd name="connsiteY4" fmla="*/ 795337 h 795337"/>
                <a:gd name="connsiteX0" fmla="*/ 0 w 1226344"/>
                <a:gd name="connsiteY0" fmla="*/ 0 h 795337"/>
                <a:gd name="connsiteX1" fmla="*/ 392906 w 1226344"/>
                <a:gd name="connsiteY1" fmla="*/ 173831 h 795337"/>
                <a:gd name="connsiteX2" fmla="*/ 457200 w 1226344"/>
                <a:gd name="connsiteY2" fmla="*/ 542925 h 795337"/>
                <a:gd name="connsiteX3" fmla="*/ 728663 w 1226344"/>
                <a:gd name="connsiteY3" fmla="*/ 707231 h 795337"/>
                <a:gd name="connsiteX4" fmla="*/ 1226344 w 1226344"/>
                <a:gd name="connsiteY4" fmla="*/ 795337 h 795337"/>
                <a:gd name="connsiteX0" fmla="*/ 0 w 1226344"/>
                <a:gd name="connsiteY0" fmla="*/ 0 h 795337"/>
                <a:gd name="connsiteX1" fmla="*/ 392906 w 1226344"/>
                <a:gd name="connsiteY1" fmla="*/ 173831 h 795337"/>
                <a:gd name="connsiteX2" fmla="*/ 457200 w 1226344"/>
                <a:gd name="connsiteY2" fmla="*/ 542925 h 795337"/>
                <a:gd name="connsiteX3" fmla="*/ 728663 w 1226344"/>
                <a:gd name="connsiteY3" fmla="*/ 707231 h 795337"/>
                <a:gd name="connsiteX4" fmla="*/ 1226344 w 1226344"/>
                <a:gd name="connsiteY4" fmla="*/ 795337 h 795337"/>
                <a:gd name="connsiteX0" fmla="*/ 0 w 1226344"/>
                <a:gd name="connsiteY0" fmla="*/ 0 h 795337"/>
                <a:gd name="connsiteX1" fmla="*/ 392906 w 1226344"/>
                <a:gd name="connsiteY1" fmla="*/ 173831 h 795337"/>
                <a:gd name="connsiteX2" fmla="*/ 511968 w 1226344"/>
                <a:gd name="connsiteY2" fmla="*/ 490538 h 795337"/>
                <a:gd name="connsiteX3" fmla="*/ 728663 w 1226344"/>
                <a:gd name="connsiteY3" fmla="*/ 707231 h 795337"/>
                <a:gd name="connsiteX4" fmla="*/ 1226344 w 1226344"/>
                <a:gd name="connsiteY4" fmla="*/ 795337 h 795337"/>
                <a:gd name="connsiteX0" fmla="*/ 0 w 945356"/>
                <a:gd name="connsiteY0" fmla="*/ 0 h 792956"/>
                <a:gd name="connsiteX1" fmla="*/ 392906 w 945356"/>
                <a:gd name="connsiteY1" fmla="*/ 173831 h 792956"/>
                <a:gd name="connsiteX2" fmla="*/ 511968 w 945356"/>
                <a:gd name="connsiteY2" fmla="*/ 490538 h 792956"/>
                <a:gd name="connsiteX3" fmla="*/ 728663 w 945356"/>
                <a:gd name="connsiteY3" fmla="*/ 707231 h 792956"/>
                <a:gd name="connsiteX4" fmla="*/ 945356 w 945356"/>
                <a:gd name="connsiteY4" fmla="*/ 792956 h 792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356" h="792956">
                  <a:moveTo>
                    <a:pt x="0" y="0"/>
                  </a:moveTo>
                  <a:cubicBezTo>
                    <a:pt x="130969" y="57944"/>
                    <a:pt x="307578" y="92075"/>
                    <a:pt x="392906" y="173831"/>
                  </a:cubicBezTo>
                  <a:cubicBezTo>
                    <a:pt x="478234" y="255587"/>
                    <a:pt x="421480" y="435769"/>
                    <a:pt x="511968" y="490538"/>
                  </a:cubicBezTo>
                  <a:cubicBezTo>
                    <a:pt x="584200" y="562769"/>
                    <a:pt x="656432" y="656828"/>
                    <a:pt x="728663" y="707231"/>
                  </a:cubicBezTo>
                  <a:cubicBezTo>
                    <a:pt x="800894" y="757634"/>
                    <a:pt x="779462" y="763587"/>
                    <a:pt x="945356" y="792956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073" name="Straight Connector 3072">
              <a:extLst>
                <a:ext uri="{FF2B5EF4-FFF2-40B4-BE49-F238E27FC236}">
                  <a16:creationId xmlns:a16="http://schemas.microsoft.com/office/drawing/2014/main" id="{29646172-BC3F-E052-7D2E-0DD97D5B5AFB}"/>
                </a:ext>
              </a:extLst>
            </p:cNvPr>
            <p:cNvCxnSpPr>
              <a:endCxn id="3072" idx="2"/>
            </p:cNvCxnSpPr>
            <p:nvPr/>
          </p:nvCxnSpPr>
          <p:spPr>
            <a:xfrm flipH="1">
              <a:off x="1188199" y="1440351"/>
              <a:ext cx="47626" cy="128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5" name="Straight Connector 3074">
              <a:extLst>
                <a:ext uri="{FF2B5EF4-FFF2-40B4-BE49-F238E27FC236}">
                  <a16:creationId xmlns:a16="http://schemas.microsoft.com/office/drawing/2014/main" id="{3A16334E-9E60-6DEF-C9C5-07A629C448CF}"/>
                </a:ext>
              </a:extLst>
            </p:cNvPr>
            <p:cNvCxnSpPr>
              <a:cxnSpLocks/>
              <a:endCxn id="3072" idx="2"/>
            </p:cNvCxnSpPr>
            <p:nvPr/>
          </p:nvCxnSpPr>
          <p:spPr>
            <a:xfrm>
              <a:off x="1035800" y="1532797"/>
              <a:ext cx="152399" cy="361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76" name="Group 3075">
              <a:extLst>
                <a:ext uri="{FF2B5EF4-FFF2-40B4-BE49-F238E27FC236}">
                  <a16:creationId xmlns:a16="http://schemas.microsoft.com/office/drawing/2014/main" id="{05806372-F8EC-9F4F-7614-22D6C2680C23}"/>
                </a:ext>
              </a:extLst>
            </p:cNvPr>
            <p:cNvGrpSpPr/>
            <p:nvPr/>
          </p:nvGrpSpPr>
          <p:grpSpPr>
            <a:xfrm rot="19800000">
              <a:off x="888464" y="1158941"/>
              <a:ext cx="200025" cy="128588"/>
              <a:chOff x="8608219" y="2020413"/>
              <a:chExt cx="200025" cy="128588"/>
            </a:xfrm>
          </p:grpSpPr>
          <p:cxnSp>
            <p:nvCxnSpPr>
              <p:cNvPr id="3077" name="Straight Connector 3076">
                <a:extLst>
                  <a:ext uri="{FF2B5EF4-FFF2-40B4-BE49-F238E27FC236}">
                    <a16:creationId xmlns:a16="http://schemas.microsoft.com/office/drawing/2014/main" id="{846845C2-7B5F-9EAE-80FC-D94BBBD2B782}"/>
                  </a:ext>
                </a:extLst>
              </p:cNvPr>
              <p:cNvCxnSpPr/>
              <p:nvPr/>
            </p:nvCxnSpPr>
            <p:spPr>
              <a:xfrm flipH="1">
                <a:off x="8760618" y="2020413"/>
                <a:ext cx="47626" cy="128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8" name="Straight Connector 3077">
                <a:extLst>
                  <a:ext uri="{FF2B5EF4-FFF2-40B4-BE49-F238E27FC236}">
                    <a16:creationId xmlns:a16="http://schemas.microsoft.com/office/drawing/2014/main" id="{D1FB20CE-31BB-99C6-51E6-129A2F4661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08219" y="2112859"/>
                <a:ext cx="152399" cy="3614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79" name="Group 3078">
              <a:extLst>
                <a:ext uri="{FF2B5EF4-FFF2-40B4-BE49-F238E27FC236}">
                  <a16:creationId xmlns:a16="http://schemas.microsoft.com/office/drawing/2014/main" id="{3E77C9AE-98B7-BE88-4DEA-C215EF95E159}"/>
                </a:ext>
              </a:extLst>
            </p:cNvPr>
            <p:cNvGrpSpPr/>
            <p:nvPr/>
          </p:nvGrpSpPr>
          <p:grpSpPr>
            <a:xfrm rot="19800000">
              <a:off x="1167657" y="1649966"/>
              <a:ext cx="200025" cy="128588"/>
              <a:chOff x="8608219" y="2020413"/>
              <a:chExt cx="200025" cy="128588"/>
            </a:xfrm>
          </p:grpSpPr>
          <p:cxnSp>
            <p:nvCxnSpPr>
              <p:cNvPr id="3080" name="Straight Connector 3079">
                <a:extLst>
                  <a:ext uri="{FF2B5EF4-FFF2-40B4-BE49-F238E27FC236}">
                    <a16:creationId xmlns:a16="http://schemas.microsoft.com/office/drawing/2014/main" id="{F46B206E-2681-CFCF-6595-D719BC1609CD}"/>
                  </a:ext>
                </a:extLst>
              </p:cNvPr>
              <p:cNvCxnSpPr/>
              <p:nvPr/>
            </p:nvCxnSpPr>
            <p:spPr>
              <a:xfrm flipH="1">
                <a:off x="8760618" y="2020413"/>
                <a:ext cx="47626" cy="128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1" name="Straight Connector 3080">
                <a:extLst>
                  <a:ext uri="{FF2B5EF4-FFF2-40B4-BE49-F238E27FC236}">
                    <a16:creationId xmlns:a16="http://schemas.microsoft.com/office/drawing/2014/main" id="{E8651635-ED5F-31C4-5CC3-9EEE833CF2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08219" y="2112859"/>
                <a:ext cx="152399" cy="3614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82" name="Freeform: Shape 3081">
              <a:extLst>
                <a:ext uri="{FF2B5EF4-FFF2-40B4-BE49-F238E27FC236}">
                  <a16:creationId xmlns:a16="http://schemas.microsoft.com/office/drawing/2014/main" id="{47052EFB-9204-D5DF-DD2E-608FD07C34ED}"/>
                </a:ext>
              </a:extLst>
            </p:cNvPr>
            <p:cNvSpPr/>
            <p:nvPr/>
          </p:nvSpPr>
          <p:spPr>
            <a:xfrm>
              <a:off x="1107237" y="1474813"/>
              <a:ext cx="617932" cy="536582"/>
            </a:xfrm>
            <a:custGeom>
              <a:avLst/>
              <a:gdLst>
                <a:gd name="connsiteX0" fmla="*/ 311943 w 631031"/>
                <a:gd name="connsiteY0" fmla="*/ 0 h 538162"/>
                <a:gd name="connsiteX1" fmla="*/ 616743 w 631031"/>
                <a:gd name="connsiteY1" fmla="*/ 307181 h 538162"/>
                <a:gd name="connsiteX2" fmla="*/ 631031 w 631031"/>
                <a:gd name="connsiteY2" fmla="*/ 323850 h 538162"/>
                <a:gd name="connsiteX3" fmla="*/ 604837 w 631031"/>
                <a:gd name="connsiteY3" fmla="*/ 538162 h 538162"/>
                <a:gd name="connsiteX4" fmla="*/ 0 w 631031"/>
                <a:gd name="connsiteY4" fmla="*/ 402431 h 538162"/>
                <a:gd name="connsiteX0" fmla="*/ 311943 w 631031"/>
                <a:gd name="connsiteY0" fmla="*/ 0 h 538162"/>
                <a:gd name="connsiteX1" fmla="*/ 631031 w 631031"/>
                <a:gd name="connsiteY1" fmla="*/ 323850 h 538162"/>
                <a:gd name="connsiteX2" fmla="*/ 604837 w 631031"/>
                <a:gd name="connsiteY2" fmla="*/ 538162 h 538162"/>
                <a:gd name="connsiteX3" fmla="*/ 0 w 631031"/>
                <a:gd name="connsiteY3" fmla="*/ 402431 h 538162"/>
                <a:gd name="connsiteX0" fmla="*/ 311943 w 675689"/>
                <a:gd name="connsiteY0" fmla="*/ 0 h 538162"/>
                <a:gd name="connsiteX1" fmla="*/ 631031 w 675689"/>
                <a:gd name="connsiteY1" fmla="*/ 323850 h 538162"/>
                <a:gd name="connsiteX2" fmla="*/ 604837 w 675689"/>
                <a:gd name="connsiteY2" fmla="*/ 538162 h 538162"/>
                <a:gd name="connsiteX3" fmla="*/ 0 w 675689"/>
                <a:gd name="connsiteY3" fmla="*/ 402431 h 538162"/>
                <a:gd name="connsiteX0" fmla="*/ 311943 w 715285"/>
                <a:gd name="connsiteY0" fmla="*/ 0 h 545686"/>
                <a:gd name="connsiteX1" fmla="*/ 631031 w 715285"/>
                <a:gd name="connsiteY1" fmla="*/ 323850 h 545686"/>
                <a:gd name="connsiteX2" fmla="*/ 604837 w 715285"/>
                <a:gd name="connsiteY2" fmla="*/ 538162 h 545686"/>
                <a:gd name="connsiteX3" fmla="*/ 0 w 715285"/>
                <a:gd name="connsiteY3" fmla="*/ 402431 h 545686"/>
                <a:gd name="connsiteX0" fmla="*/ 311943 w 697185"/>
                <a:gd name="connsiteY0" fmla="*/ 0 h 541388"/>
                <a:gd name="connsiteX1" fmla="*/ 631031 w 697185"/>
                <a:gd name="connsiteY1" fmla="*/ 323850 h 541388"/>
                <a:gd name="connsiteX2" fmla="*/ 604837 w 697185"/>
                <a:gd name="connsiteY2" fmla="*/ 538162 h 541388"/>
                <a:gd name="connsiteX3" fmla="*/ 0 w 697185"/>
                <a:gd name="connsiteY3" fmla="*/ 402431 h 541388"/>
                <a:gd name="connsiteX0" fmla="*/ 311943 w 701033"/>
                <a:gd name="connsiteY0" fmla="*/ 0 h 538711"/>
                <a:gd name="connsiteX1" fmla="*/ 631031 w 701033"/>
                <a:gd name="connsiteY1" fmla="*/ 323850 h 538711"/>
                <a:gd name="connsiteX2" fmla="*/ 700087 w 701033"/>
                <a:gd name="connsiteY2" fmla="*/ 445293 h 538711"/>
                <a:gd name="connsiteX3" fmla="*/ 604837 w 701033"/>
                <a:gd name="connsiteY3" fmla="*/ 538162 h 538711"/>
                <a:gd name="connsiteX4" fmla="*/ 0 w 701033"/>
                <a:gd name="connsiteY4" fmla="*/ 402431 h 538711"/>
                <a:gd name="connsiteX0" fmla="*/ 311943 w 675689"/>
                <a:gd name="connsiteY0" fmla="*/ 0 h 538162"/>
                <a:gd name="connsiteX1" fmla="*/ 631031 w 675689"/>
                <a:gd name="connsiteY1" fmla="*/ 323850 h 538162"/>
                <a:gd name="connsiteX2" fmla="*/ 604837 w 675689"/>
                <a:gd name="connsiteY2" fmla="*/ 538162 h 538162"/>
                <a:gd name="connsiteX3" fmla="*/ 0 w 675689"/>
                <a:gd name="connsiteY3" fmla="*/ 402431 h 538162"/>
                <a:gd name="connsiteX0" fmla="*/ 311943 w 712107"/>
                <a:gd name="connsiteY0" fmla="*/ 0 h 511969"/>
                <a:gd name="connsiteX1" fmla="*/ 631031 w 712107"/>
                <a:gd name="connsiteY1" fmla="*/ 323850 h 511969"/>
                <a:gd name="connsiteX2" fmla="*/ 659605 w 712107"/>
                <a:gd name="connsiteY2" fmla="*/ 511969 h 511969"/>
                <a:gd name="connsiteX3" fmla="*/ 0 w 712107"/>
                <a:gd name="connsiteY3" fmla="*/ 402431 h 511969"/>
                <a:gd name="connsiteX0" fmla="*/ 311943 w 710003"/>
                <a:gd name="connsiteY0" fmla="*/ 0 h 520691"/>
                <a:gd name="connsiteX1" fmla="*/ 631031 w 710003"/>
                <a:gd name="connsiteY1" fmla="*/ 323850 h 520691"/>
                <a:gd name="connsiteX2" fmla="*/ 659605 w 710003"/>
                <a:gd name="connsiteY2" fmla="*/ 511969 h 520691"/>
                <a:gd name="connsiteX3" fmla="*/ 0 w 710003"/>
                <a:gd name="connsiteY3" fmla="*/ 402431 h 520691"/>
                <a:gd name="connsiteX0" fmla="*/ 311943 w 676610"/>
                <a:gd name="connsiteY0" fmla="*/ 0 h 503051"/>
                <a:gd name="connsiteX1" fmla="*/ 631031 w 676610"/>
                <a:gd name="connsiteY1" fmla="*/ 323850 h 503051"/>
                <a:gd name="connsiteX2" fmla="*/ 609599 w 676610"/>
                <a:gd name="connsiteY2" fmla="*/ 492919 h 503051"/>
                <a:gd name="connsiteX3" fmla="*/ 0 w 676610"/>
                <a:gd name="connsiteY3" fmla="*/ 402431 h 503051"/>
                <a:gd name="connsiteX0" fmla="*/ 311943 w 615849"/>
                <a:gd name="connsiteY0" fmla="*/ 0 h 503051"/>
                <a:gd name="connsiteX1" fmla="*/ 609599 w 615849"/>
                <a:gd name="connsiteY1" fmla="*/ 492919 h 503051"/>
                <a:gd name="connsiteX2" fmla="*/ 0 w 615849"/>
                <a:gd name="connsiteY2" fmla="*/ 402431 h 503051"/>
                <a:gd name="connsiteX0" fmla="*/ 311943 w 617932"/>
                <a:gd name="connsiteY0" fmla="*/ 0 h 536582"/>
                <a:gd name="connsiteX1" fmla="*/ 609599 w 617932"/>
                <a:gd name="connsiteY1" fmla="*/ 492919 h 536582"/>
                <a:gd name="connsiteX2" fmla="*/ 0 w 617932"/>
                <a:gd name="connsiteY2" fmla="*/ 402431 h 53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7932" h="536582">
                  <a:moveTo>
                    <a:pt x="311943" y="0"/>
                  </a:moveTo>
                  <a:cubicBezTo>
                    <a:pt x="373955" y="102692"/>
                    <a:pt x="671114" y="371078"/>
                    <a:pt x="609599" y="492919"/>
                  </a:cubicBezTo>
                  <a:cubicBezTo>
                    <a:pt x="548084" y="614760"/>
                    <a:pt x="201612" y="447675"/>
                    <a:pt x="0" y="40243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3" name="Freeform: Shape 3082">
              <a:extLst>
                <a:ext uri="{FF2B5EF4-FFF2-40B4-BE49-F238E27FC236}">
                  <a16:creationId xmlns:a16="http://schemas.microsoft.com/office/drawing/2014/main" id="{97517361-F42A-BE36-C776-4545C60F1E9E}"/>
                </a:ext>
              </a:extLst>
            </p:cNvPr>
            <p:cNvSpPr/>
            <p:nvPr/>
          </p:nvSpPr>
          <p:spPr>
            <a:xfrm>
              <a:off x="1148909" y="1494486"/>
              <a:ext cx="726662" cy="630998"/>
            </a:xfrm>
            <a:custGeom>
              <a:avLst/>
              <a:gdLst>
                <a:gd name="connsiteX0" fmla="*/ 311943 w 631031"/>
                <a:gd name="connsiteY0" fmla="*/ 0 h 538162"/>
                <a:gd name="connsiteX1" fmla="*/ 616743 w 631031"/>
                <a:gd name="connsiteY1" fmla="*/ 307181 h 538162"/>
                <a:gd name="connsiteX2" fmla="*/ 631031 w 631031"/>
                <a:gd name="connsiteY2" fmla="*/ 323850 h 538162"/>
                <a:gd name="connsiteX3" fmla="*/ 604837 w 631031"/>
                <a:gd name="connsiteY3" fmla="*/ 538162 h 538162"/>
                <a:gd name="connsiteX4" fmla="*/ 0 w 631031"/>
                <a:gd name="connsiteY4" fmla="*/ 402431 h 538162"/>
                <a:gd name="connsiteX0" fmla="*/ 311943 w 631031"/>
                <a:gd name="connsiteY0" fmla="*/ 0 h 538162"/>
                <a:gd name="connsiteX1" fmla="*/ 631031 w 631031"/>
                <a:gd name="connsiteY1" fmla="*/ 323850 h 538162"/>
                <a:gd name="connsiteX2" fmla="*/ 604837 w 631031"/>
                <a:gd name="connsiteY2" fmla="*/ 538162 h 538162"/>
                <a:gd name="connsiteX3" fmla="*/ 0 w 631031"/>
                <a:gd name="connsiteY3" fmla="*/ 402431 h 538162"/>
                <a:gd name="connsiteX0" fmla="*/ 311943 w 675689"/>
                <a:gd name="connsiteY0" fmla="*/ 0 h 538162"/>
                <a:gd name="connsiteX1" fmla="*/ 631031 w 675689"/>
                <a:gd name="connsiteY1" fmla="*/ 323850 h 538162"/>
                <a:gd name="connsiteX2" fmla="*/ 604837 w 675689"/>
                <a:gd name="connsiteY2" fmla="*/ 538162 h 538162"/>
                <a:gd name="connsiteX3" fmla="*/ 0 w 675689"/>
                <a:gd name="connsiteY3" fmla="*/ 402431 h 538162"/>
                <a:gd name="connsiteX0" fmla="*/ 311943 w 715285"/>
                <a:gd name="connsiteY0" fmla="*/ 0 h 545686"/>
                <a:gd name="connsiteX1" fmla="*/ 631031 w 715285"/>
                <a:gd name="connsiteY1" fmla="*/ 323850 h 545686"/>
                <a:gd name="connsiteX2" fmla="*/ 604837 w 715285"/>
                <a:gd name="connsiteY2" fmla="*/ 538162 h 545686"/>
                <a:gd name="connsiteX3" fmla="*/ 0 w 715285"/>
                <a:gd name="connsiteY3" fmla="*/ 402431 h 545686"/>
                <a:gd name="connsiteX0" fmla="*/ 311943 w 697185"/>
                <a:gd name="connsiteY0" fmla="*/ 0 h 541388"/>
                <a:gd name="connsiteX1" fmla="*/ 631031 w 697185"/>
                <a:gd name="connsiteY1" fmla="*/ 323850 h 541388"/>
                <a:gd name="connsiteX2" fmla="*/ 604837 w 697185"/>
                <a:gd name="connsiteY2" fmla="*/ 538162 h 541388"/>
                <a:gd name="connsiteX3" fmla="*/ 0 w 697185"/>
                <a:gd name="connsiteY3" fmla="*/ 402431 h 541388"/>
                <a:gd name="connsiteX0" fmla="*/ 311943 w 701033"/>
                <a:gd name="connsiteY0" fmla="*/ 0 h 538711"/>
                <a:gd name="connsiteX1" fmla="*/ 631031 w 701033"/>
                <a:gd name="connsiteY1" fmla="*/ 323850 h 538711"/>
                <a:gd name="connsiteX2" fmla="*/ 700087 w 701033"/>
                <a:gd name="connsiteY2" fmla="*/ 445293 h 538711"/>
                <a:gd name="connsiteX3" fmla="*/ 604837 w 701033"/>
                <a:gd name="connsiteY3" fmla="*/ 538162 h 538711"/>
                <a:gd name="connsiteX4" fmla="*/ 0 w 701033"/>
                <a:gd name="connsiteY4" fmla="*/ 402431 h 538711"/>
                <a:gd name="connsiteX0" fmla="*/ 311943 w 675689"/>
                <a:gd name="connsiteY0" fmla="*/ 0 h 538162"/>
                <a:gd name="connsiteX1" fmla="*/ 631031 w 675689"/>
                <a:gd name="connsiteY1" fmla="*/ 323850 h 538162"/>
                <a:gd name="connsiteX2" fmla="*/ 604837 w 675689"/>
                <a:gd name="connsiteY2" fmla="*/ 538162 h 538162"/>
                <a:gd name="connsiteX3" fmla="*/ 0 w 675689"/>
                <a:gd name="connsiteY3" fmla="*/ 402431 h 538162"/>
                <a:gd name="connsiteX0" fmla="*/ 311943 w 712107"/>
                <a:gd name="connsiteY0" fmla="*/ 0 h 511969"/>
                <a:gd name="connsiteX1" fmla="*/ 631031 w 712107"/>
                <a:gd name="connsiteY1" fmla="*/ 323850 h 511969"/>
                <a:gd name="connsiteX2" fmla="*/ 659605 w 712107"/>
                <a:gd name="connsiteY2" fmla="*/ 511969 h 511969"/>
                <a:gd name="connsiteX3" fmla="*/ 0 w 712107"/>
                <a:gd name="connsiteY3" fmla="*/ 402431 h 511969"/>
                <a:gd name="connsiteX0" fmla="*/ 311943 w 710003"/>
                <a:gd name="connsiteY0" fmla="*/ 0 h 520691"/>
                <a:gd name="connsiteX1" fmla="*/ 631031 w 710003"/>
                <a:gd name="connsiteY1" fmla="*/ 323850 h 520691"/>
                <a:gd name="connsiteX2" fmla="*/ 659605 w 710003"/>
                <a:gd name="connsiteY2" fmla="*/ 511969 h 520691"/>
                <a:gd name="connsiteX3" fmla="*/ 0 w 710003"/>
                <a:gd name="connsiteY3" fmla="*/ 402431 h 520691"/>
                <a:gd name="connsiteX0" fmla="*/ 311943 w 676610"/>
                <a:gd name="connsiteY0" fmla="*/ 0 h 503051"/>
                <a:gd name="connsiteX1" fmla="*/ 631031 w 676610"/>
                <a:gd name="connsiteY1" fmla="*/ 323850 h 503051"/>
                <a:gd name="connsiteX2" fmla="*/ 609599 w 676610"/>
                <a:gd name="connsiteY2" fmla="*/ 492919 h 503051"/>
                <a:gd name="connsiteX3" fmla="*/ 0 w 676610"/>
                <a:gd name="connsiteY3" fmla="*/ 402431 h 503051"/>
                <a:gd name="connsiteX0" fmla="*/ 311943 w 615849"/>
                <a:gd name="connsiteY0" fmla="*/ 0 h 503051"/>
                <a:gd name="connsiteX1" fmla="*/ 609599 w 615849"/>
                <a:gd name="connsiteY1" fmla="*/ 492919 h 503051"/>
                <a:gd name="connsiteX2" fmla="*/ 0 w 615849"/>
                <a:gd name="connsiteY2" fmla="*/ 402431 h 503051"/>
                <a:gd name="connsiteX0" fmla="*/ 311943 w 617932"/>
                <a:gd name="connsiteY0" fmla="*/ 0 h 536582"/>
                <a:gd name="connsiteX1" fmla="*/ 609599 w 617932"/>
                <a:gd name="connsiteY1" fmla="*/ 492919 h 536582"/>
                <a:gd name="connsiteX2" fmla="*/ 0 w 617932"/>
                <a:gd name="connsiteY2" fmla="*/ 402431 h 53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7932" h="536582">
                  <a:moveTo>
                    <a:pt x="311943" y="0"/>
                  </a:moveTo>
                  <a:cubicBezTo>
                    <a:pt x="373955" y="102692"/>
                    <a:pt x="671114" y="371078"/>
                    <a:pt x="609599" y="492919"/>
                  </a:cubicBezTo>
                  <a:cubicBezTo>
                    <a:pt x="548084" y="614760"/>
                    <a:pt x="201612" y="447675"/>
                    <a:pt x="0" y="40243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084" name="Picture 4">
            <a:extLst>
              <a:ext uri="{FF2B5EF4-FFF2-40B4-BE49-F238E27FC236}">
                <a16:creationId xmlns:a16="http://schemas.microsoft.com/office/drawing/2014/main" id="{595FD211-D4EA-148A-044E-0D3525EB9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3227640"/>
            <a:ext cx="2851669" cy="284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167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0A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35BCDB-71D9-ADBA-3D13-A491C0D37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192" y="3082166"/>
            <a:ext cx="2197435" cy="1931535"/>
          </a:xfrm>
          <a:prstGeom prst="rect">
            <a:avLst/>
          </a:prstGeom>
        </p:spPr>
      </p:pic>
      <p:pic>
        <p:nvPicPr>
          <p:cNvPr id="10" name="Picture 2" descr="Magic Missile.webp">
            <a:extLst>
              <a:ext uri="{FF2B5EF4-FFF2-40B4-BE49-F238E27FC236}">
                <a16:creationId xmlns:a16="http://schemas.microsoft.com/office/drawing/2014/main" id="{A449BD60-B6D3-C7D5-C49D-5C6204F1E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06284" y="30693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E07A0F-D364-F441-4BF1-C4ECEF8FF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227" y="661303"/>
            <a:ext cx="2107638" cy="210207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CE31BB6-95B8-1B34-41CA-FEC65B3A19EC}"/>
              </a:ext>
            </a:extLst>
          </p:cNvPr>
          <p:cNvGrpSpPr/>
          <p:nvPr/>
        </p:nvGrpSpPr>
        <p:grpSpPr>
          <a:xfrm>
            <a:off x="981483" y="684646"/>
            <a:ext cx="1966055" cy="2073404"/>
            <a:chOff x="9515271" y="3613151"/>
            <a:chExt cx="1966055" cy="2073404"/>
          </a:xfrm>
          <a:noFill/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D6FF3D-3B26-0983-AFE6-7E6E8A0209DB}"/>
                </a:ext>
              </a:extLst>
            </p:cNvPr>
            <p:cNvCxnSpPr>
              <a:cxnSpLocks/>
            </p:cNvCxnSpPr>
            <p:nvPr/>
          </p:nvCxnSpPr>
          <p:spPr>
            <a:xfrm>
              <a:off x="9829800" y="4340225"/>
              <a:ext cx="1235075" cy="682625"/>
            </a:xfrm>
            <a:prstGeom prst="lin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DD8F90F-C948-28BB-ED53-5036763A5F36}"/>
                </a:ext>
              </a:extLst>
            </p:cNvPr>
            <p:cNvSpPr/>
            <p:nvPr/>
          </p:nvSpPr>
          <p:spPr>
            <a:xfrm>
              <a:off x="10325100" y="4038600"/>
              <a:ext cx="742950" cy="1123950"/>
            </a:xfrm>
            <a:custGeom>
              <a:avLst/>
              <a:gdLst>
                <a:gd name="connsiteX0" fmla="*/ 390525 w 742950"/>
                <a:gd name="connsiteY0" fmla="*/ 0 h 1123950"/>
                <a:gd name="connsiteX1" fmla="*/ 742950 w 742950"/>
                <a:gd name="connsiteY1" fmla="*/ 977900 h 1123950"/>
                <a:gd name="connsiteX2" fmla="*/ 0 w 742950"/>
                <a:gd name="connsiteY2" fmla="*/ 1123950 h 1123950"/>
                <a:gd name="connsiteX3" fmla="*/ 0 w 742950"/>
                <a:gd name="connsiteY3" fmla="*/ 1123950 h 1123950"/>
                <a:gd name="connsiteX0" fmla="*/ 390525 w 742950"/>
                <a:gd name="connsiteY0" fmla="*/ 0 h 1123950"/>
                <a:gd name="connsiteX1" fmla="*/ 644525 w 742950"/>
                <a:gd name="connsiteY1" fmla="*/ 463550 h 1123950"/>
                <a:gd name="connsiteX2" fmla="*/ 742950 w 742950"/>
                <a:gd name="connsiteY2" fmla="*/ 977900 h 1123950"/>
                <a:gd name="connsiteX3" fmla="*/ 0 w 742950"/>
                <a:gd name="connsiteY3" fmla="*/ 1123950 h 1123950"/>
                <a:gd name="connsiteX4" fmla="*/ 0 w 742950"/>
                <a:gd name="connsiteY4" fmla="*/ 1123950 h 1123950"/>
                <a:gd name="connsiteX0" fmla="*/ 390525 w 742950"/>
                <a:gd name="connsiteY0" fmla="*/ 0 h 1123950"/>
                <a:gd name="connsiteX1" fmla="*/ 644525 w 742950"/>
                <a:gd name="connsiteY1" fmla="*/ 463550 h 1123950"/>
                <a:gd name="connsiteX2" fmla="*/ 742950 w 742950"/>
                <a:gd name="connsiteY2" fmla="*/ 977900 h 1123950"/>
                <a:gd name="connsiteX3" fmla="*/ 0 w 742950"/>
                <a:gd name="connsiteY3" fmla="*/ 1123950 h 1123950"/>
                <a:gd name="connsiteX4" fmla="*/ 0 w 742950"/>
                <a:gd name="connsiteY4" fmla="*/ 1123950 h 1123950"/>
                <a:gd name="connsiteX0" fmla="*/ 390525 w 742950"/>
                <a:gd name="connsiteY0" fmla="*/ 0 h 1123950"/>
                <a:gd name="connsiteX1" fmla="*/ 644525 w 742950"/>
                <a:gd name="connsiteY1" fmla="*/ 463550 h 1123950"/>
                <a:gd name="connsiteX2" fmla="*/ 742950 w 742950"/>
                <a:gd name="connsiteY2" fmla="*/ 977900 h 1123950"/>
                <a:gd name="connsiteX3" fmla="*/ 0 w 742950"/>
                <a:gd name="connsiteY3" fmla="*/ 1123950 h 1123950"/>
                <a:gd name="connsiteX4" fmla="*/ 0 w 742950"/>
                <a:gd name="connsiteY4" fmla="*/ 1123950 h 1123950"/>
                <a:gd name="connsiteX0" fmla="*/ 390525 w 742950"/>
                <a:gd name="connsiteY0" fmla="*/ 0 h 1123950"/>
                <a:gd name="connsiteX1" fmla="*/ 644525 w 742950"/>
                <a:gd name="connsiteY1" fmla="*/ 463550 h 1123950"/>
                <a:gd name="connsiteX2" fmla="*/ 742950 w 742950"/>
                <a:gd name="connsiteY2" fmla="*/ 977900 h 1123950"/>
                <a:gd name="connsiteX3" fmla="*/ 0 w 742950"/>
                <a:gd name="connsiteY3" fmla="*/ 1123950 h 1123950"/>
                <a:gd name="connsiteX4" fmla="*/ 0 w 742950"/>
                <a:gd name="connsiteY4" fmla="*/ 1123950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2950" h="1123950">
                  <a:moveTo>
                    <a:pt x="390525" y="0"/>
                  </a:moveTo>
                  <a:cubicBezTo>
                    <a:pt x="501650" y="164042"/>
                    <a:pt x="587375" y="270933"/>
                    <a:pt x="644525" y="463550"/>
                  </a:cubicBezTo>
                  <a:cubicBezTo>
                    <a:pt x="715433" y="688975"/>
                    <a:pt x="710142" y="806450"/>
                    <a:pt x="742950" y="977900"/>
                  </a:cubicBezTo>
                  <a:lnTo>
                    <a:pt x="0" y="1123950"/>
                  </a:lnTo>
                  <a:lnTo>
                    <a:pt x="0" y="1123950"/>
                  </a:lnTo>
                </a:path>
              </a:pathLst>
            </a:cu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DC79059-A864-BB2F-115B-8B838D7501DF}"/>
                </a:ext>
              </a:extLst>
            </p:cNvPr>
            <p:cNvCxnSpPr/>
            <p:nvPr/>
          </p:nvCxnSpPr>
          <p:spPr>
            <a:xfrm>
              <a:off x="10372725" y="4171950"/>
              <a:ext cx="107950" cy="539750"/>
            </a:xfrm>
            <a:prstGeom prst="lin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ACC2F8-8D79-B4B7-F45C-03815F79AB8B}"/>
                </a:ext>
              </a:extLst>
            </p:cNvPr>
            <p:cNvCxnSpPr/>
            <p:nvPr/>
          </p:nvCxnSpPr>
          <p:spPr>
            <a:xfrm flipV="1">
              <a:off x="9852025" y="4712724"/>
              <a:ext cx="635000" cy="310126"/>
            </a:xfrm>
            <a:prstGeom prst="lin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929D899-C556-B663-2D8F-FD5CB605C707}"/>
                </a:ext>
              </a:extLst>
            </p:cNvPr>
            <p:cNvCxnSpPr>
              <a:cxnSpLocks/>
            </p:cNvCxnSpPr>
            <p:nvPr/>
          </p:nvCxnSpPr>
          <p:spPr>
            <a:xfrm>
              <a:off x="10052050" y="3924300"/>
              <a:ext cx="139700" cy="622300"/>
            </a:xfrm>
            <a:prstGeom prst="lin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21738D-7AD9-45BD-AE0F-C549E36D1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6125" y="4556125"/>
              <a:ext cx="555625" cy="231775"/>
            </a:xfrm>
            <a:prstGeom prst="lin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58C3B79-B07D-A9FC-A39D-342720B21565}"/>
                </a:ext>
              </a:extLst>
            </p:cNvPr>
            <p:cNvCxnSpPr/>
            <p:nvPr/>
          </p:nvCxnSpPr>
          <p:spPr>
            <a:xfrm>
              <a:off x="9798050" y="4038600"/>
              <a:ext cx="31750" cy="301625"/>
            </a:xfrm>
            <a:prstGeom prst="lin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A607FE1-C634-70EB-9F9A-A369C23ECA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15271" y="4340225"/>
              <a:ext cx="314529" cy="152400"/>
            </a:xfrm>
            <a:prstGeom prst="lin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7E9316E-5BE1-BF8C-EBFC-00A6AECFE765}"/>
                </a:ext>
              </a:extLst>
            </p:cNvPr>
            <p:cNvSpPr/>
            <p:nvPr/>
          </p:nvSpPr>
          <p:spPr>
            <a:xfrm>
              <a:off x="9871075" y="3613151"/>
              <a:ext cx="1610251" cy="2073404"/>
            </a:xfrm>
            <a:custGeom>
              <a:avLst/>
              <a:gdLst>
                <a:gd name="connsiteX0" fmla="*/ 917575 w 1603375"/>
                <a:gd name="connsiteY0" fmla="*/ 0 h 1978025"/>
                <a:gd name="connsiteX1" fmla="*/ 1603375 w 1603375"/>
                <a:gd name="connsiteY1" fmla="*/ 1368425 h 1978025"/>
                <a:gd name="connsiteX2" fmla="*/ 0 w 1603375"/>
                <a:gd name="connsiteY2" fmla="*/ 1978025 h 1978025"/>
                <a:gd name="connsiteX0" fmla="*/ 917575 w 1603375"/>
                <a:gd name="connsiteY0" fmla="*/ 0 h 1978025"/>
                <a:gd name="connsiteX1" fmla="*/ 1498600 w 1603375"/>
                <a:gd name="connsiteY1" fmla="*/ 615950 h 1978025"/>
                <a:gd name="connsiteX2" fmla="*/ 1603375 w 1603375"/>
                <a:gd name="connsiteY2" fmla="*/ 1368425 h 1978025"/>
                <a:gd name="connsiteX3" fmla="*/ 0 w 1603375"/>
                <a:gd name="connsiteY3" fmla="*/ 1978025 h 1978025"/>
                <a:gd name="connsiteX0" fmla="*/ 917575 w 1603375"/>
                <a:gd name="connsiteY0" fmla="*/ 0 h 1978025"/>
                <a:gd name="connsiteX1" fmla="*/ 1498600 w 1603375"/>
                <a:gd name="connsiteY1" fmla="*/ 615950 h 1978025"/>
                <a:gd name="connsiteX2" fmla="*/ 1603375 w 1603375"/>
                <a:gd name="connsiteY2" fmla="*/ 1368425 h 1978025"/>
                <a:gd name="connsiteX3" fmla="*/ 0 w 1603375"/>
                <a:gd name="connsiteY3" fmla="*/ 1978025 h 1978025"/>
                <a:gd name="connsiteX0" fmla="*/ 917575 w 1603375"/>
                <a:gd name="connsiteY0" fmla="*/ 0 h 1978025"/>
                <a:gd name="connsiteX1" fmla="*/ 1498600 w 1603375"/>
                <a:gd name="connsiteY1" fmla="*/ 615950 h 1978025"/>
                <a:gd name="connsiteX2" fmla="*/ 1603375 w 1603375"/>
                <a:gd name="connsiteY2" fmla="*/ 1368425 h 1978025"/>
                <a:gd name="connsiteX3" fmla="*/ 0 w 1603375"/>
                <a:gd name="connsiteY3" fmla="*/ 1978025 h 1978025"/>
                <a:gd name="connsiteX0" fmla="*/ 917575 w 1603375"/>
                <a:gd name="connsiteY0" fmla="*/ 0 h 1978025"/>
                <a:gd name="connsiteX1" fmla="*/ 1498600 w 1603375"/>
                <a:gd name="connsiteY1" fmla="*/ 615950 h 1978025"/>
                <a:gd name="connsiteX2" fmla="*/ 1603375 w 1603375"/>
                <a:gd name="connsiteY2" fmla="*/ 1368425 h 1978025"/>
                <a:gd name="connsiteX3" fmla="*/ 0 w 1603375"/>
                <a:gd name="connsiteY3" fmla="*/ 1978025 h 1978025"/>
                <a:gd name="connsiteX0" fmla="*/ 917575 w 1615789"/>
                <a:gd name="connsiteY0" fmla="*/ 0 h 1978025"/>
                <a:gd name="connsiteX1" fmla="*/ 1498600 w 1615789"/>
                <a:gd name="connsiteY1" fmla="*/ 615950 h 1978025"/>
                <a:gd name="connsiteX2" fmla="*/ 1603375 w 1615789"/>
                <a:gd name="connsiteY2" fmla="*/ 1368425 h 1978025"/>
                <a:gd name="connsiteX3" fmla="*/ 0 w 1615789"/>
                <a:gd name="connsiteY3" fmla="*/ 1978025 h 1978025"/>
                <a:gd name="connsiteX0" fmla="*/ 917575 w 1860268"/>
                <a:gd name="connsiteY0" fmla="*/ 0 h 1978025"/>
                <a:gd name="connsiteX1" fmla="*/ 1498600 w 1860268"/>
                <a:gd name="connsiteY1" fmla="*/ 615950 h 1978025"/>
                <a:gd name="connsiteX2" fmla="*/ 1603375 w 1860268"/>
                <a:gd name="connsiteY2" fmla="*/ 1368425 h 1978025"/>
                <a:gd name="connsiteX3" fmla="*/ 0 w 1860268"/>
                <a:gd name="connsiteY3" fmla="*/ 1978025 h 1978025"/>
                <a:gd name="connsiteX0" fmla="*/ 917575 w 1636149"/>
                <a:gd name="connsiteY0" fmla="*/ 0 h 1978025"/>
                <a:gd name="connsiteX1" fmla="*/ 1498600 w 1636149"/>
                <a:gd name="connsiteY1" fmla="*/ 615950 h 1978025"/>
                <a:gd name="connsiteX2" fmla="*/ 1603375 w 1636149"/>
                <a:gd name="connsiteY2" fmla="*/ 1368425 h 1978025"/>
                <a:gd name="connsiteX3" fmla="*/ 0 w 1636149"/>
                <a:gd name="connsiteY3" fmla="*/ 1978025 h 1978025"/>
                <a:gd name="connsiteX0" fmla="*/ 917575 w 1722667"/>
                <a:gd name="connsiteY0" fmla="*/ 0 h 1978025"/>
                <a:gd name="connsiteX1" fmla="*/ 1466850 w 1722667"/>
                <a:gd name="connsiteY1" fmla="*/ 615950 h 1978025"/>
                <a:gd name="connsiteX2" fmla="*/ 1603375 w 1722667"/>
                <a:gd name="connsiteY2" fmla="*/ 1368425 h 1978025"/>
                <a:gd name="connsiteX3" fmla="*/ 0 w 1722667"/>
                <a:gd name="connsiteY3" fmla="*/ 1978025 h 1978025"/>
                <a:gd name="connsiteX0" fmla="*/ 917575 w 1662139"/>
                <a:gd name="connsiteY0" fmla="*/ 0 h 1978025"/>
                <a:gd name="connsiteX1" fmla="*/ 1466850 w 1662139"/>
                <a:gd name="connsiteY1" fmla="*/ 615950 h 1978025"/>
                <a:gd name="connsiteX2" fmla="*/ 1603375 w 1662139"/>
                <a:gd name="connsiteY2" fmla="*/ 1368425 h 1978025"/>
                <a:gd name="connsiteX3" fmla="*/ 0 w 1662139"/>
                <a:gd name="connsiteY3" fmla="*/ 1978025 h 1978025"/>
                <a:gd name="connsiteX0" fmla="*/ 917575 w 1575387"/>
                <a:gd name="connsiteY0" fmla="*/ 0 h 1978025"/>
                <a:gd name="connsiteX1" fmla="*/ 1466850 w 1575387"/>
                <a:gd name="connsiteY1" fmla="*/ 615950 h 1978025"/>
                <a:gd name="connsiteX2" fmla="*/ 1517650 w 1575387"/>
                <a:gd name="connsiteY2" fmla="*/ 1543050 h 1978025"/>
                <a:gd name="connsiteX3" fmla="*/ 0 w 1575387"/>
                <a:gd name="connsiteY3" fmla="*/ 1978025 h 1978025"/>
                <a:gd name="connsiteX0" fmla="*/ 917575 w 1601970"/>
                <a:gd name="connsiteY0" fmla="*/ 0 h 1978025"/>
                <a:gd name="connsiteX1" fmla="*/ 1466850 w 1601970"/>
                <a:gd name="connsiteY1" fmla="*/ 615950 h 1978025"/>
                <a:gd name="connsiteX2" fmla="*/ 1517650 w 1601970"/>
                <a:gd name="connsiteY2" fmla="*/ 1543050 h 1978025"/>
                <a:gd name="connsiteX3" fmla="*/ 0 w 1601970"/>
                <a:gd name="connsiteY3" fmla="*/ 1978025 h 1978025"/>
                <a:gd name="connsiteX0" fmla="*/ 917575 w 1601970"/>
                <a:gd name="connsiteY0" fmla="*/ 0 h 2073404"/>
                <a:gd name="connsiteX1" fmla="*/ 1466850 w 1601970"/>
                <a:gd name="connsiteY1" fmla="*/ 615950 h 2073404"/>
                <a:gd name="connsiteX2" fmla="*/ 1517650 w 1601970"/>
                <a:gd name="connsiteY2" fmla="*/ 1543050 h 2073404"/>
                <a:gd name="connsiteX3" fmla="*/ 0 w 1601970"/>
                <a:gd name="connsiteY3" fmla="*/ 1978025 h 2073404"/>
                <a:gd name="connsiteX0" fmla="*/ 917575 w 1541491"/>
                <a:gd name="connsiteY0" fmla="*/ 0 h 2073404"/>
                <a:gd name="connsiteX1" fmla="*/ 1517650 w 1541491"/>
                <a:gd name="connsiteY1" fmla="*/ 1543050 h 2073404"/>
                <a:gd name="connsiteX2" fmla="*/ 0 w 1541491"/>
                <a:gd name="connsiteY2" fmla="*/ 1978025 h 2073404"/>
                <a:gd name="connsiteX0" fmla="*/ 917575 w 1610251"/>
                <a:gd name="connsiteY0" fmla="*/ 0 h 2073404"/>
                <a:gd name="connsiteX1" fmla="*/ 1517650 w 1610251"/>
                <a:gd name="connsiteY1" fmla="*/ 1543050 h 2073404"/>
                <a:gd name="connsiteX2" fmla="*/ 0 w 1610251"/>
                <a:gd name="connsiteY2" fmla="*/ 1978025 h 2073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0251" h="2073404">
                  <a:moveTo>
                    <a:pt x="917575" y="0"/>
                  </a:moveTo>
                  <a:cubicBezTo>
                    <a:pt x="1728391" y="623094"/>
                    <a:pt x="1670579" y="1213379"/>
                    <a:pt x="1517650" y="1543050"/>
                  </a:cubicBezTo>
                  <a:cubicBezTo>
                    <a:pt x="1349375" y="1865312"/>
                    <a:pt x="750358" y="2257425"/>
                    <a:pt x="0" y="1978025"/>
                  </a:cubicBezTo>
                </a:path>
              </a:pathLst>
            </a:cu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0C5DED3-10EC-90E6-9E58-6C6D8DDEC98C}"/>
                </a:ext>
              </a:extLst>
            </p:cNvPr>
            <p:cNvSpPr/>
            <p:nvPr/>
          </p:nvSpPr>
          <p:spPr>
            <a:xfrm>
              <a:off x="9871075" y="5295900"/>
              <a:ext cx="45719" cy="45719"/>
            </a:xfrm>
            <a:prstGeom prst="ellips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6F52415-B62B-E6F9-E967-2D294F112A29}"/>
                </a:ext>
              </a:extLst>
            </p:cNvPr>
            <p:cNvSpPr/>
            <p:nvPr/>
          </p:nvSpPr>
          <p:spPr>
            <a:xfrm>
              <a:off x="11199812" y="3613151"/>
              <a:ext cx="45719" cy="45719"/>
            </a:xfrm>
            <a:prstGeom prst="ellips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A9542F9-2A4F-5639-6CEB-7741714E2235}"/>
              </a:ext>
            </a:extLst>
          </p:cNvPr>
          <p:cNvGrpSpPr/>
          <p:nvPr/>
        </p:nvGrpSpPr>
        <p:grpSpPr>
          <a:xfrm>
            <a:off x="963446" y="2973950"/>
            <a:ext cx="2212401" cy="1931535"/>
            <a:chOff x="676231" y="1078401"/>
            <a:chExt cx="1199340" cy="104708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80661AA-5A96-D334-93B3-ADB05F3B8A3B}"/>
                </a:ext>
              </a:extLst>
            </p:cNvPr>
            <p:cNvSpPr/>
            <p:nvPr/>
          </p:nvSpPr>
          <p:spPr>
            <a:xfrm>
              <a:off x="676231" y="1078401"/>
              <a:ext cx="945356" cy="792956"/>
            </a:xfrm>
            <a:custGeom>
              <a:avLst/>
              <a:gdLst>
                <a:gd name="connsiteX0" fmla="*/ 0 w 1226344"/>
                <a:gd name="connsiteY0" fmla="*/ 0 h 795337"/>
                <a:gd name="connsiteX1" fmla="*/ 392906 w 1226344"/>
                <a:gd name="connsiteY1" fmla="*/ 173831 h 795337"/>
                <a:gd name="connsiteX2" fmla="*/ 457200 w 1226344"/>
                <a:gd name="connsiteY2" fmla="*/ 542925 h 795337"/>
                <a:gd name="connsiteX3" fmla="*/ 728663 w 1226344"/>
                <a:gd name="connsiteY3" fmla="*/ 707231 h 795337"/>
                <a:gd name="connsiteX4" fmla="*/ 1226344 w 1226344"/>
                <a:gd name="connsiteY4" fmla="*/ 795337 h 795337"/>
                <a:gd name="connsiteX0" fmla="*/ 0 w 1226344"/>
                <a:gd name="connsiteY0" fmla="*/ 0 h 795337"/>
                <a:gd name="connsiteX1" fmla="*/ 392906 w 1226344"/>
                <a:gd name="connsiteY1" fmla="*/ 173831 h 795337"/>
                <a:gd name="connsiteX2" fmla="*/ 457200 w 1226344"/>
                <a:gd name="connsiteY2" fmla="*/ 542925 h 795337"/>
                <a:gd name="connsiteX3" fmla="*/ 728663 w 1226344"/>
                <a:gd name="connsiteY3" fmla="*/ 707231 h 795337"/>
                <a:gd name="connsiteX4" fmla="*/ 1226344 w 1226344"/>
                <a:gd name="connsiteY4" fmla="*/ 795337 h 795337"/>
                <a:gd name="connsiteX0" fmla="*/ 0 w 1226344"/>
                <a:gd name="connsiteY0" fmla="*/ 0 h 795337"/>
                <a:gd name="connsiteX1" fmla="*/ 392906 w 1226344"/>
                <a:gd name="connsiteY1" fmla="*/ 173831 h 795337"/>
                <a:gd name="connsiteX2" fmla="*/ 457200 w 1226344"/>
                <a:gd name="connsiteY2" fmla="*/ 542925 h 795337"/>
                <a:gd name="connsiteX3" fmla="*/ 728663 w 1226344"/>
                <a:gd name="connsiteY3" fmla="*/ 707231 h 795337"/>
                <a:gd name="connsiteX4" fmla="*/ 1226344 w 1226344"/>
                <a:gd name="connsiteY4" fmla="*/ 795337 h 795337"/>
                <a:gd name="connsiteX0" fmla="*/ 0 w 1226344"/>
                <a:gd name="connsiteY0" fmla="*/ 0 h 795337"/>
                <a:gd name="connsiteX1" fmla="*/ 392906 w 1226344"/>
                <a:gd name="connsiteY1" fmla="*/ 173831 h 795337"/>
                <a:gd name="connsiteX2" fmla="*/ 457200 w 1226344"/>
                <a:gd name="connsiteY2" fmla="*/ 542925 h 795337"/>
                <a:gd name="connsiteX3" fmla="*/ 728663 w 1226344"/>
                <a:gd name="connsiteY3" fmla="*/ 707231 h 795337"/>
                <a:gd name="connsiteX4" fmla="*/ 1226344 w 1226344"/>
                <a:gd name="connsiteY4" fmla="*/ 795337 h 795337"/>
                <a:gd name="connsiteX0" fmla="*/ 0 w 1226344"/>
                <a:gd name="connsiteY0" fmla="*/ 0 h 795337"/>
                <a:gd name="connsiteX1" fmla="*/ 392906 w 1226344"/>
                <a:gd name="connsiteY1" fmla="*/ 173831 h 795337"/>
                <a:gd name="connsiteX2" fmla="*/ 511968 w 1226344"/>
                <a:gd name="connsiteY2" fmla="*/ 490538 h 795337"/>
                <a:gd name="connsiteX3" fmla="*/ 728663 w 1226344"/>
                <a:gd name="connsiteY3" fmla="*/ 707231 h 795337"/>
                <a:gd name="connsiteX4" fmla="*/ 1226344 w 1226344"/>
                <a:gd name="connsiteY4" fmla="*/ 795337 h 795337"/>
                <a:gd name="connsiteX0" fmla="*/ 0 w 945356"/>
                <a:gd name="connsiteY0" fmla="*/ 0 h 792956"/>
                <a:gd name="connsiteX1" fmla="*/ 392906 w 945356"/>
                <a:gd name="connsiteY1" fmla="*/ 173831 h 792956"/>
                <a:gd name="connsiteX2" fmla="*/ 511968 w 945356"/>
                <a:gd name="connsiteY2" fmla="*/ 490538 h 792956"/>
                <a:gd name="connsiteX3" fmla="*/ 728663 w 945356"/>
                <a:gd name="connsiteY3" fmla="*/ 707231 h 792956"/>
                <a:gd name="connsiteX4" fmla="*/ 945356 w 945356"/>
                <a:gd name="connsiteY4" fmla="*/ 792956 h 792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356" h="792956">
                  <a:moveTo>
                    <a:pt x="0" y="0"/>
                  </a:moveTo>
                  <a:cubicBezTo>
                    <a:pt x="130969" y="57944"/>
                    <a:pt x="307578" y="92075"/>
                    <a:pt x="392906" y="173831"/>
                  </a:cubicBezTo>
                  <a:cubicBezTo>
                    <a:pt x="478234" y="255587"/>
                    <a:pt x="421480" y="435769"/>
                    <a:pt x="511968" y="490538"/>
                  </a:cubicBezTo>
                  <a:cubicBezTo>
                    <a:pt x="584200" y="562769"/>
                    <a:pt x="656432" y="656828"/>
                    <a:pt x="728663" y="707231"/>
                  </a:cubicBezTo>
                  <a:cubicBezTo>
                    <a:pt x="800894" y="757634"/>
                    <a:pt x="779462" y="763587"/>
                    <a:pt x="945356" y="792956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7D46736-4B1F-7FED-7107-09D2F1C77B8E}"/>
                </a:ext>
              </a:extLst>
            </p:cNvPr>
            <p:cNvCxnSpPr>
              <a:endCxn id="24" idx="2"/>
            </p:cNvCxnSpPr>
            <p:nvPr/>
          </p:nvCxnSpPr>
          <p:spPr>
            <a:xfrm flipH="1">
              <a:off x="1188199" y="1440351"/>
              <a:ext cx="47626" cy="1285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5558172-990C-1A84-84FA-5BCB0F90B30E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>
              <a:off x="1035800" y="1532797"/>
              <a:ext cx="152399" cy="3614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2272C89-73E3-9B4F-EADB-E82D4541534B}"/>
                </a:ext>
              </a:extLst>
            </p:cNvPr>
            <p:cNvGrpSpPr/>
            <p:nvPr/>
          </p:nvGrpSpPr>
          <p:grpSpPr>
            <a:xfrm rot="19800000">
              <a:off x="888464" y="1158941"/>
              <a:ext cx="200025" cy="128588"/>
              <a:chOff x="8608219" y="2020413"/>
              <a:chExt cx="200025" cy="128588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0A7787B-C96B-0764-4899-E45D5BADCB61}"/>
                  </a:ext>
                </a:extLst>
              </p:cNvPr>
              <p:cNvCxnSpPr/>
              <p:nvPr/>
            </p:nvCxnSpPr>
            <p:spPr>
              <a:xfrm flipH="1">
                <a:off x="8760618" y="2020413"/>
                <a:ext cx="47626" cy="12858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7428843-3B4E-5808-5ADD-5ECB06F223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08219" y="2112859"/>
                <a:ext cx="152399" cy="3614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7CE9EB2-E523-B20B-9FE6-8C8D9B1B34A1}"/>
                </a:ext>
              </a:extLst>
            </p:cNvPr>
            <p:cNvGrpSpPr/>
            <p:nvPr/>
          </p:nvGrpSpPr>
          <p:grpSpPr>
            <a:xfrm rot="19800000">
              <a:off x="1167657" y="1649966"/>
              <a:ext cx="200025" cy="128588"/>
              <a:chOff x="8608219" y="2020413"/>
              <a:chExt cx="200025" cy="128588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017BA7E-CA2D-BF56-1E68-C72831FA110E}"/>
                  </a:ext>
                </a:extLst>
              </p:cNvPr>
              <p:cNvCxnSpPr/>
              <p:nvPr/>
            </p:nvCxnSpPr>
            <p:spPr>
              <a:xfrm flipH="1">
                <a:off x="8760618" y="2020413"/>
                <a:ext cx="47626" cy="12858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6116E83-28F6-CC4D-AE98-26F34FFC5A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08219" y="2112859"/>
                <a:ext cx="152399" cy="3614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15F10C3-4F5A-B4FE-81B2-4BAF2DD5661E}"/>
                </a:ext>
              </a:extLst>
            </p:cNvPr>
            <p:cNvSpPr/>
            <p:nvPr/>
          </p:nvSpPr>
          <p:spPr>
            <a:xfrm>
              <a:off x="1107237" y="1474813"/>
              <a:ext cx="617932" cy="536582"/>
            </a:xfrm>
            <a:custGeom>
              <a:avLst/>
              <a:gdLst>
                <a:gd name="connsiteX0" fmla="*/ 311943 w 631031"/>
                <a:gd name="connsiteY0" fmla="*/ 0 h 538162"/>
                <a:gd name="connsiteX1" fmla="*/ 616743 w 631031"/>
                <a:gd name="connsiteY1" fmla="*/ 307181 h 538162"/>
                <a:gd name="connsiteX2" fmla="*/ 631031 w 631031"/>
                <a:gd name="connsiteY2" fmla="*/ 323850 h 538162"/>
                <a:gd name="connsiteX3" fmla="*/ 604837 w 631031"/>
                <a:gd name="connsiteY3" fmla="*/ 538162 h 538162"/>
                <a:gd name="connsiteX4" fmla="*/ 0 w 631031"/>
                <a:gd name="connsiteY4" fmla="*/ 402431 h 538162"/>
                <a:gd name="connsiteX0" fmla="*/ 311943 w 631031"/>
                <a:gd name="connsiteY0" fmla="*/ 0 h 538162"/>
                <a:gd name="connsiteX1" fmla="*/ 631031 w 631031"/>
                <a:gd name="connsiteY1" fmla="*/ 323850 h 538162"/>
                <a:gd name="connsiteX2" fmla="*/ 604837 w 631031"/>
                <a:gd name="connsiteY2" fmla="*/ 538162 h 538162"/>
                <a:gd name="connsiteX3" fmla="*/ 0 w 631031"/>
                <a:gd name="connsiteY3" fmla="*/ 402431 h 538162"/>
                <a:gd name="connsiteX0" fmla="*/ 311943 w 675689"/>
                <a:gd name="connsiteY0" fmla="*/ 0 h 538162"/>
                <a:gd name="connsiteX1" fmla="*/ 631031 w 675689"/>
                <a:gd name="connsiteY1" fmla="*/ 323850 h 538162"/>
                <a:gd name="connsiteX2" fmla="*/ 604837 w 675689"/>
                <a:gd name="connsiteY2" fmla="*/ 538162 h 538162"/>
                <a:gd name="connsiteX3" fmla="*/ 0 w 675689"/>
                <a:gd name="connsiteY3" fmla="*/ 402431 h 538162"/>
                <a:gd name="connsiteX0" fmla="*/ 311943 w 715285"/>
                <a:gd name="connsiteY0" fmla="*/ 0 h 545686"/>
                <a:gd name="connsiteX1" fmla="*/ 631031 w 715285"/>
                <a:gd name="connsiteY1" fmla="*/ 323850 h 545686"/>
                <a:gd name="connsiteX2" fmla="*/ 604837 w 715285"/>
                <a:gd name="connsiteY2" fmla="*/ 538162 h 545686"/>
                <a:gd name="connsiteX3" fmla="*/ 0 w 715285"/>
                <a:gd name="connsiteY3" fmla="*/ 402431 h 545686"/>
                <a:gd name="connsiteX0" fmla="*/ 311943 w 697185"/>
                <a:gd name="connsiteY0" fmla="*/ 0 h 541388"/>
                <a:gd name="connsiteX1" fmla="*/ 631031 w 697185"/>
                <a:gd name="connsiteY1" fmla="*/ 323850 h 541388"/>
                <a:gd name="connsiteX2" fmla="*/ 604837 w 697185"/>
                <a:gd name="connsiteY2" fmla="*/ 538162 h 541388"/>
                <a:gd name="connsiteX3" fmla="*/ 0 w 697185"/>
                <a:gd name="connsiteY3" fmla="*/ 402431 h 541388"/>
                <a:gd name="connsiteX0" fmla="*/ 311943 w 701033"/>
                <a:gd name="connsiteY0" fmla="*/ 0 h 538711"/>
                <a:gd name="connsiteX1" fmla="*/ 631031 w 701033"/>
                <a:gd name="connsiteY1" fmla="*/ 323850 h 538711"/>
                <a:gd name="connsiteX2" fmla="*/ 700087 w 701033"/>
                <a:gd name="connsiteY2" fmla="*/ 445293 h 538711"/>
                <a:gd name="connsiteX3" fmla="*/ 604837 w 701033"/>
                <a:gd name="connsiteY3" fmla="*/ 538162 h 538711"/>
                <a:gd name="connsiteX4" fmla="*/ 0 w 701033"/>
                <a:gd name="connsiteY4" fmla="*/ 402431 h 538711"/>
                <a:gd name="connsiteX0" fmla="*/ 311943 w 675689"/>
                <a:gd name="connsiteY0" fmla="*/ 0 h 538162"/>
                <a:gd name="connsiteX1" fmla="*/ 631031 w 675689"/>
                <a:gd name="connsiteY1" fmla="*/ 323850 h 538162"/>
                <a:gd name="connsiteX2" fmla="*/ 604837 w 675689"/>
                <a:gd name="connsiteY2" fmla="*/ 538162 h 538162"/>
                <a:gd name="connsiteX3" fmla="*/ 0 w 675689"/>
                <a:gd name="connsiteY3" fmla="*/ 402431 h 538162"/>
                <a:gd name="connsiteX0" fmla="*/ 311943 w 712107"/>
                <a:gd name="connsiteY0" fmla="*/ 0 h 511969"/>
                <a:gd name="connsiteX1" fmla="*/ 631031 w 712107"/>
                <a:gd name="connsiteY1" fmla="*/ 323850 h 511969"/>
                <a:gd name="connsiteX2" fmla="*/ 659605 w 712107"/>
                <a:gd name="connsiteY2" fmla="*/ 511969 h 511969"/>
                <a:gd name="connsiteX3" fmla="*/ 0 w 712107"/>
                <a:gd name="connsiteY3" fmla="*/ 402431 h 511969"/>
                <a:gd name="connsiteX0" fmla="*/ 311943 w 710003"/>
                <a:gd name="connsiteY0" fmla="*/ 0 h 520691"/>
                <a:gd name="connsiteX1" fmla="*/ 631031 w 710003"/>
                <a:gd name="connsiteY1" fmla="*/ 323850 h 520691"/>
                <a:gd name="connsiteX2" fmla="*/ 659605 w 710003"/>
                <a:gd name="connsiteY2" fmla="*/ 511969 h 520691"/>
                <a:gd name="connsiteX3" fmla="*/ 0 w 710003"/>
                <a:gd name="connsiteY3" fmla="*/ 402431 h 520691"/>
                <a:gd name="connsiteX0" fmla="*/ 311943 w 676610"/>
                <a:gd name="connsiteY0" fmla="*/ 0 h 503051"/>
                <a:gd name="connsiteX1" fmla="*/ 631031 w 676610"/>
                <a:gd name="connsiteY1" fmla="*/ 323850 h 503051"/>
                <a:gd name="connsiteX2" fmla="*/ 609599 w 676610"/>
                <a:gd name="connsiteY2" fmla="*/ 492919 h 503051"/>
                <a:gd name="connsiteX3" fmla="*/ 0 w 676610"/>
                <a:gd name="connsiteY3" fmla="*/ 402431 h 503051"/>
                <a:gd name="connsiteX0" fmla="*/ 311943 w 615849"/>
                <a:gd name="connsiteY0" fmla="*/ 0 h 503051"/>
                <a:gd name="connsiteX1" fmla="*/ 609599 w 615849"/>
                <a:gd name="connsiteY1" fmla="*/ 492919 h 503051"/>
                <a:gd name="connsiteX2" fmla="*/ 0 w 615849"/>
                <a:gd name="connsiteY2" fmla="*/ 402431 h 503051"/>
                <a:gd name="connsiteX0" fmla="*/ 311943 w 617932"/>
                <a:gd name="connsiteY0" fmla="*/ 0 h 536582"/>
                <a:gd name="connsiteX1" fmla="*/ 609599 w 617932"/>
                <a:gd name="connsiteY1" fmla="*/ 492919 h 536582"/>
                <a:gd name="connsiteX2" fmla="*/ 0 w 617932"/>
                <a:gd name="connsiteY2" fmla="*/ 402431 h 53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7932" h="536582">
                  <a:moveTo>
                    <a:pt x="311943" y="0"/>
                  </a:moveTo>
                  <a:cubicBezTo>
                    <a:pt x="373955" y="102692"/>
                    <a:pt x="671114" y="371078"/>
                    <a:pt x="609599" y="492919"/>
                  </a:cubicBezTo>
                  <a:cubicBezTo>
                    <a:pt x="548084" y="614760"/>
                    <a:pt x="201612" y="447675"/>
                    <a:pt x="0" y="402431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CA35C39-B526-791A-465A-D91E29F4B650}"/>
                </a:ext>
              </a:extLst>
            </p:cNvPr>
            <p:cNvSpPr/>
            <p:nvPr/>
          </p:nvSpPr>
          <p:spPr>
            <a:xfrm>
              <a:off x="1148909" y="1494486"/>
              <a:ext cx="726662" cy="630998"/>
            </a:xfrm>
            <a:custGeom>
              <a:avLst/>
              <a:gdLst>
                <a:gd name="connsiteX0" fmla="*/ 311943 w 631031"/>
                <a:gd name="connsiteY0" fmla="*/ 0 h 538162"/>
                <a:gd name="connsiteX1" fmla="*/ 616743 w 631031"/>
                <a:gd name="connsiteY1" fmla="*/ 307181 h 538162"/>
                <a:gd name="connsiteX2" fmla="*/ 631031 w 631031"/>
                <a:gd name="connsiteY2" fmla="*/ 323850 h 538162"/>
                <a:gd name="connsiteX3" fmla="*/ 604837 w 631031"/>
                <a:gd name="connsiteY3" fmla="*/ 538162 h 538162"/>
                <a:gd name="connsiteX4" fmla="*/ 0 w 631031"/>
                <a:gd name="connsiteY4" fmla="*/ 402431 h 538162"/>
                <a:gd name="connsiteX0" fmla="*/ 311943 w 631031"/>
                <a:gd name="connsiteY0" fmla="*/ 0 h 538162"/>
                <a:gd name="connsiteX1" fmla="*/ 631031 w 631031"/>
                <a:gd name="connsiteY1" fmla="*/ 323850 h 538162"/>
                <a:gd name="connsiteX2" fmla="*/ 604837 w 631031"/>
                <a:gd name="connsiteY2" fmla="*/ 538162 h 538162"/>
                <a:gd name="connsiteX3" fmla="*/ 0 w 631031"/>
                <a:gd name="connsiteY3" fmla="*/ 402431 h 538162"/>
                <a:gd name="connsiteX0" fmla="*/ 311943 w 675689"/>
                <a:gd name="connsiteY0" fmla="*/ 0 h 538162"/>
                <a:gd name="connsiteX1" fmla="*/ 631031 w 675689"/>
                <a:gd name="connsiteY1" fmla="*/ 323850 h 538162"/>
                <a:gd name="connsiteX2" fmla="*/ 604837 w 675689"/>
                <a:gd name="connsiteY2" fmla="*/ 538162 h 538162"/>
                <a:gd name="connsiteX3" fmla="*/ 0 w 675689"/>
                <a:gd name="connsiteY3" fmla="*/ 402431 h 538162"/>
                <a:gd name="connsiteX0" fmla="*/ 311943 w 715285"/>
                <a:gd name="connsiteY0" fmla="*/ 0 h 545686"/>
                <a:gd name="connsiteX1" fmla="*/ 631031 w 715285"/>
                <a:gd name="connsiteY1" fmla="*/ 323850 h 545686"/>
                <a:gd name="connsiteX2" fmla="*/ 604837 w 715285"/>
                <a:gd name="connsiteY2" fmla="*/ 538162 h 545686"/>
                <a:gd name="connsiteX3" fmla="*/ 0 w 715285"/>
                <a:gd name="connsiteY3" fmla="*/ 402431 h 545686"/>
                <a:gd name="connsiteX0" fmla="*/ 311943 w 697185"/>
                <a:gd name="connsiteY0" fmla="*/ 0 h 541388"/>
                <a:gd name="connsiteX1" fmla="*/ 631031 w 697185"/>
                <a:gd name="connsiteY1" fmla="*/ 323850 h 541388"/>
                <a:gd name="connsiteX2" fmla="*/ 604837 w 697185"/>
                <a:gd name="connsiteY2" fmla="*/ 538162 h 541388"/>
                <a:gd name="connsiteX3" fmla="*/ 0 w 697185"/>
                <a:gd name="connsiteY3" fmla="*/ 402431 h 541388"/>
                <a:gd name="connsiteX0" fmla="*/ 311943 w 701033"/>
                <a:gd name="connsiteY0" fmla="*/ 0 h 538711"/>
                <a:gd name="connsiteX1" fmla="*/ 631031 w 701033"/>
                <a:gd name="connsiteY1" fmla="*/ 323850 h 538711"/>
                <a:gd name="connsiteX2" fmla="*/ 700087 w 701033"/>
                <a:gd name="connsiteY2" fmla="*/ 445293 h 538711"/>
                <a:gd name="connsiteX3" fmla="*/ 604837 w 701033"/>
                <a:gd name="connsiteY3" fmla="*/ 538162 h 538711"/>
                <a:gd name="connsiteX4" fmla="*/ 0 w 701033"/>
                <a:gd name="connsiteY4" fmla="*/ 402431 h 538711"/>
                <a:gd name="connsiteX0" fmla="*/ 311943 w 675689"/>
                <a:gd name="connsiteY0" fmla="*/ 0 h 538162"/>
                <a:gd name="connsiteX1" fmla="*/ 631031 w 675689"/>
                <a:gd name="connsiteY1" fmla="*/ 323850 h 538162"/>
                <a:gd name="connsiteX2" fmla="*/ 604837 w 675689"/>
                <a:gd name="connsiteY2" fmla="*/ 538162 h 538162"/>
                <a:gd name="connsiteX3" fmla="*/ 0 w 675689"/>
                <a:gd name="connsiteY3" fmla="*/ 402431 h 538162"/>
                <a:gd name="connsiteX0" fmla="*/ 311943 w 712107"/>
                <a:gd name="connsiteY0" fmla="*/ 0 h 511969"/>
                <a:gd name="connsiteX1" fmla="*/ 631031 w 712107"/>
                <a:gd name="connsiteY1" fmla="*/ 323850 h 511969"/>
                <a:gd name="connsiteX2" fmla="*/ 659605 w 712107"/>
                <a:gd name="connsiteY2" fmla="*/ 511969 h 511969"/>
                <a:gd name="connsiteX3" fmla="*/ 0 w 712107"/>
                <a:gd name="connsiteY3" fmla="*/ 402431 h 511969"/>
                <a:gd name="connsiteX0" fmla="*/ 311943 w 710003"/>
                <a:gd name="connsiteY0" fmla="*/ 0 h 520691"/>
                <a:gd name="connsiteX1" fmla="*/ 631031 w 710003"/>
                <a:gd name="connsiteY1" fmla="*/ 323850 h 520691"/>
                <a:gd name="connsiteX2" fmla="*/ 659605 w 710003"/>
                <a:gd name="connsiteY2" fmla="*/ 511969 h 520691"/>
                <a:gd name="connsiteX3" fmla="*/ 0 w 710003"/>
                <a:gd name="connsiteY3" fmla="*/ 402431 h 520691"/>
                <a:gd name="connsiteX0" fmla="*/ 311943 w 676610"/>
                <a:gd name="connsiteY0" fmla="*/ 0 h 503051"/>
                <a:gd name="connsiteX1" fmla="*/ 631031 w 676610"/>
                <a:gd name="connsiteY1" fmla="*/ 323850 h 503051"/>
                <a:gd name="connsiteX2" fmla="*/ 609599 w 676610"/>
                <a:gd name="connsiteY2" fmla="*/ 492919 h 503051"/>
                <a:gd name="connsiteX3" fmla="*/ 0 w 676610"/>
                <a:gd name="connsiteY3" fmla="*/ 402431 h 503051"/>
                <a:gd name="connsiteX0" fmla="*/ 311943 w 615849"/>
                <a:gd name="connsiteY0" fmla="*/ 0 h 503051"/>
                <a:gd name="connsiteX1" fmla="*/ 609599 w 615849"/>
                <a:gd name="connsiteY1" fmla="*/ 492919 h 503051"/>
                <a:gd name="connsiteX2" fmla="*/ 0 w 615849"/>
                <a:gd name="connsiteY2" fmla="*/ 402431 h 503051"/>
                <a:gd name="connsiteX0" fmla="*/ 311943 w 617932"/>
                <a:gd name="connsiteY0" fmla="*/ 0 h 536582"/>
                <a:gd name="connsiteX1" fmla="*/ 609599 w 617932"/>
                <a:gd name="connsiteY1" fmla="*/ 492919 h 536582"/>
                <a:gd name="connsiteX2" fmla="*/ 0 w 617932"/>
                <a:gd name="connsiteY2" fmla="*/ 402431 h 53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7932" h="536582">
                  <a:moveTo>
                    <a:pt x="311943" y="0"/>
                  </a:moveTo>
                  <a:cubicBezTo>
                    <a:pt x="373955" y="102692"/>
                    <a:pt x="671114" y="371078"/>
                    <a:pt x="609599" y="492919"/>
                  </a:cubicBezTo>
                  <a:cubicBezTo>
                    <a:pt x="548084" y="614760"/>
                    <a:pt x="201612" y="447675"/>
                    <a:pt x="0" y="402431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C17B9D89-278F-1283-CF3D-18C893389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3900" y="661304"/>
            <a:ext cx="2107639" cy="2102078"/>
          </a:xfrm>
          <a:prstGeom prst="rect">
            <a:avLst/>
          </a:prstGeom>
          <a:effectLst/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2A65FB1-31E6-2B8B-21E3-F9CD1CF119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3900" y="3082166"/>
            <a:ext cx="2197435" cy="1931535"/>
          </a:xfrm>
          <a:prstGeom prst="rect">
            <a:avLst/>
          </a:prstGeom>
        </p:spPr>
      </p:pic>
      <p:pic>
        <p:nvPicPr>
          <p:cNvPr id="39" name="Picture 2" descr="Magic Missile.webp">
            <a:extLst>
              <a:ext uri="{FF2B5EF4-FFF2-40B4-BE49-F238E27FC236}">
                <a16:creationId xmlns:a16="http://schemas.microsoft.com/office/drawing/2014/main" id="{4C6DD11E-E971-8C15-7B60-98A2D6EF1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06284" y="519326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C7EC8E7-801D-396F-6DA7-F346829CE1E7}"/>
              </a:ext>
            </a:extLst>
          </p:cNvPr>
          <p:cNvSpPr/>
          <p:nvPr/>
        </p:nvSpPr>
        <p:spPr>
          <a:xfrm>
            <a:off x="1029325" y="5615852"/>
            <a:ext cx="2226173" cy="2054153"/>
          </a:xfrm>
          <a:custGeom>
            <a:avLst/>
            <a:gdLst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797883 w 2226173"/>
              <a:gd name="connsiteY17" fmla="*/ 875436 h 2054153"/>
              <a:gd name="connsiteX18" fmla="*/ 775950 w 2226173"/>
              <a:gd name="connsiteY18" fmla="*/ 875436 h 2054153"/>
              <a:gd name="connsiteX19" fmla="*/ 831508 w 2226173"/>
              <a:gd name="connsiteY19" fmla="*/ 980794 h 2054153"/>
              <a:gd name="connsiteX20" fmla="*/ 142354 w 2226173"/>
              <a:gd name="connsiteY20" fmla="*/ 1145712 h 2054153"/>
              <a:gd name="connsiteX21" fmla="*/ 732756 w 2226173"/>
              <a:gd name="connsiteY21" fmla="*/ 834372 h 2054153"/>
              <a:gd name="connsiteX22" fmla="*/ 535210 w 2226173"/>
              <a:gd name="connsiteY22" fmla="*/ 709815 h 2054153"/>
              <a:gd name="connsiteX23" fmla="*/ 537458 w 2226173"/>
              <a:gd name="connsiteY23" fmla="*/ 713198 h 2054153"/>
              <a:gd name="connsiteX24" fmla="*/ 0 w 2226173"/>
              <a:gd name="connsiteY24" fmla="*/ 859568 h 2054153"/>
              <a:gd name="connsiteX25" fmla="*/ 420034 w 2226173"/>
              <a:gd name="connsiteY25" fmla="*/ 580418 h 2054153"/>
              <a:gd name="connsiteX26" fmla="*/ 420034 w 2226173"/>
              <a:gd name="connsiteY26" fmla="*/ 203923 h 2054153"/>
              <a:gd name="connsiteX27" fmla="*/ 595614 w 2226173"/>
              <a:gd name="connsiteY27" fmla="*/ 630167 h 2054153"/>
              <a:gd name="connsiteX28" fmla="*/ 586768 w 2226173"/>
              <a:gd name="connsiteY28" fmla="*/ 630167 h 2054153"/>
              <a:gd name="connsiteX29" fmla="*/ 736106 w 2226173"/>
              <a:gd name="connsiteY29" fmla="*/ 714719 h 2054153"/>
              <a:gd name="connsiteX30" fmla="*/ 1568284 w 2226173"/>
              <a:gd name="connsiteY30" fmla="*/ 0 h 2054153"/>
              <a:gd name="connsiteX31" fmla="*/ 1568285 w 2226173"/>
              <a:gd name="connsiteY31" fmla="*/ 0 h 2054153"/>
              <a:gd name="connsiteX32" fmla="*/ 2098188 w 2226173"/>
              <a:gd name="connsiteY32" fmla="*/ 1548913 h 2054153"/>
              <a:gd name="connsiteX33" fmla="*/ 493091 w 2226173"/>
              <a:gd name="connsiteY33" fmla="*/ 1870770 h 2054153"/>
              <a:gd name="connsiteX34" fmla="*/ 1893782 w 2226173"/>
              <a:gd name="connsiteY34" fmla="*/ 1431434 h 2054153"/>
              <a:gd name="connsiteX35" fmla="*/ 1568284 w 2226173"/>
              <a:gd name="connsiteY35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797883 w 2226173"/>
              <a:gd name="connsiteY17" fmla="*/ 875436 h 2054153"/>
              <a:gd name="connsiteX18" fmla="*/ 831508 w 2226173"/>
              <a:gd name="connsiteY18" fmla="*/ 980794 h 2054153"/>
              <a:gd name="connsiteX19" fmla="*/ 142354 w 2226173"/>
              <a:gd name="connsiteY19" fmla="*/ 1145712 h 2054153"/>
              <a:gd name="connsiteX20" fmla="*/ 732756 w 2226173"/>
              <a:gd name="connsiteY20" fmla="*/ 834372 h 2054153"/>
              <a:gd name="connsiteX21" fmla="*/ 535210 w 2226173"/>
              <a:gd name="connsiteY21" fmla="*/ 709815 h 2054153"/>
              <a:gd name="connsiteX22" fmla="*/ 537458 w 2226173"/>
              <a:gd name="connsiteY22" fmla="*/ 713198 h 2054153"/>
              <a:gd name="connsiteX23" fmla="*/ 0 w 2226173"/>
              <a:gd name="connsiteY23" fmla="*/ 859568 h 2054153"/>
              <a:gd name="connsiteX24" fmla="*/ 420034 w 2226173"/>
              <a:gd name="connsiteY24" fmla="*/ 580418 h 2054153"/>
              <a:gd name="connsiteX25" fmla="*/ 420034 w 2226173"/>
              <a:gd name="connsiteY25" fmla="*/ 203923 h 2054153"/>
              <a:gd name="connsiteX26" fmla="*/ 595614 w 2226173"/>
              <a:gd name="connsiteY26" fmla="*/ 630167 h 2054153"/>
              <a:gd name="connsiteX27" fmla="*/ 586768 w 2226173"/>
              <a:gd name="connsiteY27" fmla="*/ 630167 h 2054153"/>
              <a:gd name="connsiteX28" fmla="*/ 736106 w 2226173"/>
              <a:gd name="connsiteY28" fmla="*/ 714719 h 2054153"/>
              <a:gd name="connsiteX29" fmla="*/ 736106 w 2226173"/>
              <a:gd name="connsiteY29" fmla="*/ 125342 h 2054153"/>
              <a:gd name="connsiteX30" fmla="*/ 1568284 w 2226173"/>
              <a:gd name="connsiteY30" fmla="*/ 0 h 2054153"/>
              <a:gd name="connsiteX31" fmla="*/ 1568285 w 2226173"/>
              <a:gd name="connsiteY31" fmla="*/ 0 h 2054153"/>
              <a:gd name="connsiteX32" fmla="*/ 2098188 w 2226173"/>
              <a:gd name="connsiteY32" fmla="*/ 1548913 h 2054153"/>
              <a:gd name="connsiteX33" fmla="*/ 493091 w 2226173"/>
              <a:gd name="connsiteY33" fmla="*/ 1870770 h 2054153"/>
              <a:gd name="connsiteX34" fmla="*/ 1893782 w 2226173"/>
              <a:gd name="connsiteY34" fmla="*/ 1431434 h 2054153"/>
              <a:gd name="connsiteX35" fmla="*/ 1568284 w 2226173"/>
              <a:gd name="connsiteY35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31508 w 2226173"/>
              <a:gd name="connsiteY17" fmla="*/ 980794 h 2054153"/>
              <a:gd name="connsiteX18" fmla="*/ 142354 w 2226173"/>
              <a:gd name="connsiteY18" fmla="*/ 1145712 h 2054153"/>
              <a:gd name="connsiteX19" fmla="*/ 732756 w 2226173"/>
              <a:gd name="connsiteY19" fmla="*/ 834372 h 2054153"/>
              <a:gd name="connsiteX20" fmla="*/ 535210 w 2226173"/>
              <a:gd name="connsiteY20" fmla="*/ 709815 h 2054153"/>
              <a:gd name="connsiteX21" fmla="*/ 537458 w 2226173"/>
              <a:gd name="connsiteY21" fmla="*/ 713198 h 2054153"/>
              <a:gd name="connsiteX22" fmla="*/ 0 w 2226173"/>
              <a:gd name="connsiteY22" fmla="*/ 859568 h 2054153"/>
              <a:gd name="connsiteX23" fmla="*/ 420034 w 2226173"/>
              <a:gd name="connsiteY23" fmla="*/ 580418 h 2054153"/>
              <a:gd name="connsiteX24" fmla="*/ 420034 w 2226173"/>
              <a:gd name="connsiteY24" fmla="*/ 203923 h 2054153"/>
              <a:gd name="connsiteX25" fmla="*/ 595614 w 2226173"/>
              <a:gd name="connsiteY25" fmla="*/ 630167 h 2054153"/>
              <a:gd name="connsiteX26" fmla="*/ 586768 w 2226173"/>
              <a:gd name="connsiteY26" fmla="*/ 630167 h 2054153"/>
              <a:gd name="connsiteX27" fmla="*/ 736106 w 2226173"/>
              <a:gd name="connsiteY27" fmla="*/ 714719 h 2054153"/>
              <a:gd name="connsiteX28" fmla="*/ 736106 w 2226173"/>
              <a:gd name="connsiteY28" fmla="*/ 125342 h 2054153"/>
              <a:gd name="connsiteX29" fmla="*/ 1568284 w 2226173"/>
              <a:gd name="connsiteY29" fmla="*/ 0 h 2054153"/>
              <a:gd name="connsiteX30" fmla="*/ 1568285 w 2226173"/>
              <a:gd name="connsiteY30" fmla="*/ 0 h 2054153"/>
              <a:gd name="connsiteX31" fmla="*/ 2098188 w 2226173"/>
              <a:gd name="connsiteY31" fmla="*/ 1548913 h 2054153"/>
              <a:gd name="connsiteX32" fmla="*/ 493091 w 2226173"/>
              <a:gd name="connsiteY32" fmla="*/ 1870770 h 2054153"/>
              <a:gd name="connsiteX33" fmla="*/ 1893782 w 2226173"/>
              <a:gd name="connsiteY33" fmla="*/ 1431434 h 2054153"/>
              <a:gd name="connsiteX34" fmla="*/ 1568284 w 2226173"/>
              <a:gd name="connsiteY34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32756 w 2226173"/>
              <a:gd name="connsiteY19" fmla="*/ 834372 h 2054153"/>
              <a:gd name="connsiteX20" fmla="*/ 535210 w 2226173"/>
              <a:gd name="connsiteY20" fmla="*/ 709815 h 2054153"/>
              <a:gd name="connsiteX21" fmla="*/ 537458 w 2226173"/>
              <a:gd name="connsiteY21" fmla="*/ 713198 h 2054153"/>
              <a:gd name="connsiteX22" fmla="*/ 0 w 2226173"/>
              <a:gd name="connsiteY22" fmla="*/ 859568 h 2054153"/>
              <a:gd name="connsiteX23" fmla="*/ 420034 w 2226173"/>
              <a:gd name="connsiteY23" fmla="*/ 580418 h 2054153"/>
              <a:gd name="connsiteX24" fmla="*/ 420034 w 2226173"/>
              <a:gd name="connsiteY24" fmla="*/ 203923 h 2054153"/>
              <a:gd name="connsiteX25" fmla="*/ 595614 w 2226173"/>
              <a:gd name="connsiteY25" fmla="*/ 630167 h 2054153"/>
              <a:gd name="connsiteX26" fmla="*/ 586768 w 2226173"/>
              <a:gd name="connsiteY26" fmla="*/ 630167 h 2054153"/>
              <a:gd name="connsiteX27" fmla="*/ 736106 w 2226173"/>
              <a:gd name="connsiteY27" fmla="*/ 714719 h 2054153"/>
              <a:gd name="connsiteX28" fmla="*/ 736106 w 2226173"/>
              <a:gd name="connsiteY28" fmla="*/ 125342 h 2054153"/>
              <a:gd name="connsiteX29" fmla="*/ 1568284 w 2226173"/>
              <a:gd name="connsiteY29" fmla="*/ 0 h 2054153"/>
              <a:gd name="connsiteX30" fmla="*/ 1568285 w 2226173"/>
              <a:gd name="connsiteY30" fmla="*/ 0 h 2054153"/>
              <a:gd name="connsiteX31" fmla="*/ 2098188 w 2226173"/>
              <a:gd name="connsiteY31" fmla="*/ 1548913 h 2054153"/>
              <a:gd name="connsiteX32" fmla="*/ 493091 w 2226173"/>
              <a:gd name="connsiteY32" fmla="*/ 1870770 h 2054153"/>
              <a:gd name="connsiteX33" fmla="*/ 1893782 w 2226173"/>
              <a:gd name="connsiteY33" fmla="*/ 1431434 h 2054153"/>
              <a:gd name="connsiteX34" fmla="*/ 1568284 w 2226173"/>
              <a:gd name="connsiteY34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32756 w 2226173"/>
              <a:gd name="connsiteY19" fmla="*/ 834372 h 2054153"/>
              <a:gd name="connsiteX20" fmla="*/ 535210 w 2226173"/>
              <a:gd name="connsiteY20" fmla="*/ 709815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586768 w 2226173"/>
              <a:gd name="connsiteY25" fmla="*/ 630167 h 2054153"/>
              <a:gd name="connsiteX26" fmla="*/ 736106 w 2226173"/>
              <a:gd name="connsiteY26" fmla="*/ 714719 h 2054153"/>
              <a:gd name="connsiteX27" fmla="*/ 736106 w 2226173"/>
              <a:gd name="connsiteY27" fmla="*/ 125342 h 2054153"/>
              <a:gd name="connsiteX28" fmla="*/ 1568284 w 2226173"/>
              <a:gd name="connsiteY28" fmla="*/ 0 h 2054153"/>
              <a:gd name="connsiteX29" fmla="*/ 1568285 w 2226173"/>
              <a:gd name="connsiteY29" fmla="*/ 0 h 2054153"/>
              <a:gd name="connsiteX30" fmla="*/ 2098188 w 2226173"/>
              <a:gd name="connsiteY30" fmla="*/ 1548913 h 2054153"/>
              <a:gd name="connsiteX31" fmla="*/ 493091 w 2226173"/>
              <a:gd name="connsiteY31" fmla="*/ 1870770 h 2054153"/>
              <a:gd name="connsiteX32" fmla="*/ 1893782 w 2226173"/>
              <a:gd name="connsiteY32" fmla="*/ 1431434 h 2054153"/>
              <a:gd name="connsiteX33" fmla="*/ 1568284 w 2226173"/>
              <a:gd name="connsiteY33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32756 w 2226173"/>
              <a:gd name="connsiteY19" fmla="*/ 834372 h 2054153"/>
              <a:gd name="connsiteX20" fmla="*/ 535210 w 2226173"/>
              <a:gd name="connsiteY20" fmla="*/ 709815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32756 w 2226173"/>
              <a:gd name="connsiteY19" fmla="*/ 834372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331420 w 2226173"/>
              <a:gd name="connsiteY10" fmla="*/ 1465986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321895 w 2226173"/>
              <a:gd name="connsiteY10" fmla="*/ 1463605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321895 w 2226173"/>
              <a:gd name="connsiteY10" fmla="*/ 1463605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321895 w 2226173"/>
              <a:gd name="connsiteY10" fmla="*/ 1463605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321895 w 2226173"/>
              <a:gd name="connsiteY10" fmla="*/ 1463605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390952 w 2226173"/>
              <a:gd name="connsiteY10" fmla="*/ 1439792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390952 w 2226173"/>
              <a:gd name="connsiteY10" fmla="*/ 1439792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769569 w 2226173"/>
              <a:gd name="connsiteY9" fmla="*/ 1389786 h 2054153"/>
              <a:gd name="connsiteX10" fmla="*/ 1390952 w 2226173"/>
              <a:gd name="connsiteY10" fmla="*/ 1439792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2907 w 2226173"/>
              <a:gd name="connsiteY9" fmla="*/ 1368354 h 2054153"/>
              <a:gd name="connsiteX10" fmla="*/ 1390952 w 2226173"/>
              <a:gd name="connsiteY10" fmla="*/ 1439792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2907 w 2226173"/>
              <a:gd name="connsiteY9" fmla="*/ 1368354 h 2054153"/>
              <a:gd name="connsiteX10" fmla="*/ 1390952 w 2226173"/>
              <a:gd name="connsiteY10" fmla="*/ 1439792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226173" h="2054153">
                <a:moveTo>
                  <a:pt x="736106" y="125342"/>
                </a:moveTo>
                <a:lnTo>
                  <a:pt x="936997" y="828458"/>
                </a:lnTo>
                <a:lnTo>
                  <a:pt x="998118" y="863064"/>
                </a:lnTo>
                <a:lnTo>
                  <a:pt x="998118" y="268217"/>
                </a:lnTo>
                <a:lnTo>
                  <a:pt x="1200873" y="977859"/>
                </a:lnTo>
                <a:lnTo>
                  <a:pt x="1600069" y="1203874"/>
                </a:lnTo>
                <a:cubicBezTo>
                  <a:pt x="1584917" y="1081235"/>
                  <a:pt x="1573440" y="961925"/>
                  <a:pt x="1533825" y="820667"/>
                </a:cubicBezTo>
                <a:cubicBezTo>
                  <a:pt x="1494210" y="679409"/>
                  <a:pt x="1340151" y="348386"/>
                  <a:pt x="1362376" y="356323"/>
                </a:cubicBezTo>
                <a:lnTo>
                  <a:pt x="1700513" y="875436"/>
                </a:lnTo>
                <a:lnTo>
                  <a:pt x="1802907" y="1368354"/>
                </a:lnTo>
                <a:cubicBezTo>
                  <a:pt x="1641378" y="1402485"/>
                  <a:pt x="1550893" y="1425901"/>
                  <a:pt x="1390952" y="1439792"/>
                </a:cubicBezTo>
                <a:cubicBezTo>
                  <a:pt x="1231011" y="1453683"/>
                  <a:pt x="1029795" y="1451698"/>
                  <a:pt x="843263" y="1451698"/>
                </a:cubicBezTo>
                <a:lnTo>
                  <a:pt x="1466515" y="1297023"/>
                </a:lnTo>
                <a:lnTo>
                  <a:pt x="1170897" y="1110630"/>
                </a:lnTo>
                <a:lnTo>
                  <a:pt x="164524" y="1454183"/>
                </a:lnTo>
                <a:lnTo>
                  <a:pt x="998118" y="1014600"/>
                </a:lnTo>
                <a:lnTo>
                  <a:pt x="998118" y="1001689"/>
                </a:lnTo>
                <a:lnTo>
                  <a:pt x="845795" y="914119"/>
                </a:lnTo>
                <a:lnTo>
                  <a:pt x="142354" y="1145712"/>
                </a:lnTo>
                <a:lnTo>
                  <a:pt x="701799" y="851041"/>
                </a:lnTo>
                <a:lnTo>
                  <a:pt x="513779" y="731246"/>
                </a:lnTo>
                <a:lnTo>
                  <a:pt x="0" y="859568"/>
                </a:lnTo>
                <a:lnTo>
                  <a:pt x="420034" y="580418"/>
                </a:lnTo>
                <a:lnTo>
                  <a:pt x="420034" y="203923"/>
                </a:lnTo>
                <a:lnTo>
                  <a:pt x="595614" y="630167"/>
                </a:lnTo>
                <a:lnTo>
                  <a:pt x="736106" y="714719"/>
                </a:lnTo>
                <a:lnTo>
                  <a:pt x="736106" y="125342"/>
                </a:lnTo>
                <a:close/>
                <a:moveTo>
                  <a:pt x="1568284" y="0"/>
                </a:moveTo>
                <a:lnTo>
                  <a:pt x="1568285" y="0"/>
                </a:lnTo>
                <a:cubicBezTo>
                  <a:pt x="2157848" y="338842"/>
                  <a:pt x="2395094" y="1032314"/>
                  <a:pt x="2098188" y="1548913"/>
                </a:cubicBezTo>
                <a:cubicBezTo>
                  <a:pt x="1801281" y="2065512"/>
                  <a:pt x="1082655" y="2209611"/>
                  <a:pt x="493091" y="1870770"/>
                </a:cubicBezTo>
                <a:cubicBezTo>
                  <a:pt x="1050801" y="2065634"/>
                  <a:pt x="1634512" y="1882549"/>
                  <a:pt x="1893782" y="1431434"/>
                </a:cubicBezTo>
                <a:cubicBezTo>
                  <a:pt x="2153053" y="980320"/>
                  <a:pt x="2017408" y="383797"/>
                  <a:pt x="1568284" y="0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8D9AD073-8D42-A002-A596-7F506E8C3A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6191" y="5498647"/>
            <a:ext cx="2387710" cy="220004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2C3EBB2F-986B-3210-AF7B-A4A0236AE4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6909" y="5332485"/>
            <a:ext cx="2668951" cy="2459184"/>
          </a:xfrm>
          <a:prstGeom prst="rect">
            <a:avLst/>
          </a:prstGeom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FCE2B1D4-D827-577F-DF7C-D90B8B0B7D57}"/>
              </a:ext>
            </a:extLst>
          </p:cNvPr>
          <p:cNvSpPr/>
          <p:nvPr/>
        </p:nvSpPr>
        <p:spPr>
          <a:xfrm>
            <a:off x="6522614" y="5392503"/>
            <a:ext cx="2579431" cy="2380114"/>
          </a:xfrm>
          <a:custGeom>
            <a:avLst/>
            <a:gdLst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797883 w 2226173"/>
              <a:gd name="connsiteY17" fmla="*/ 875436 h 2054153"/>
              <a:gd name="connsiteX18" fmla="*/ 775950 w 2226173"/>
              <a:gd name="connsiteY18" fmla="*/ 875436 h 2054153"/>
              <a:gd name="connsiteX19" fmla="*/ 831508 w 2226173"/>
              <a:gd name="connsiteY19" fmla="*/ 980794 h 2054153"/>
              <a:gd name="connsiteX20" fmla="*/ 142354 w 2226173"/>
              <a:gd name="connsiteY20" fmla="*/ 1145712 h 2054153"/>
              <a:gd name="connsiteX21" fmla="*/ 732756 w 2226173"/>
              <a:gd name="connsiteY21" fmla="*/ 834372 h 2054153"/>
              <a:gd name="connsiteX22" fmla="*/ 535210 w 2226173"/>
              <a:gd name="connsiteY22" fmla="*/ 709815 h 2054153"/>
              <a:gd name="connsiteX23" fmla="*/ 537458 w 2226173"/>
              <a:gd name="connsiteY23" fmla="*/ 713198 h 2054153"/>
              <a:gd name="connsiteX24" fmla="*/ 0 w 2226173"/>
              <a:gd name="connsiteY24" fmla="*/ 859568 h 2054153"/>
              <a:gd name="connsiteX25" fmla="*/ 420034 w 2226173"/>
              <a:gd name="connsiteY25" fmla="*/ 580418 h 2054153"/>
              <a:gd name="connsiteX26" fmla="*/ 420034 w 2226173"/>
              <a:gd name="connsiteY26" fmla="*/ 203923 h 2054153"/>
              <a:gd name="connsiteX27" fmla="*/ 595614 w 2226173"/>
              <a:gd name="connsiteY27" fmla="*/ 630167 h 2054153"/>
              <a:gd name="connsiteX28" fmla="*/ 586768 w 2226173"/>
              <a:gd name="connsiteY28" fmla="*/ 630167 h 2054153"/>
              <a:gd name="connsiteX29" fmla="*/ 736106 w 2226173"/>
              <a:gd name="connsiteY29" fmla="*/ 714719 h 2054153"/>
              <a:gd name="connsiteX30" fmla="*/ 1568284 w 2226173"/>
              <a:gd name="connsiteY30" fmla="*/ 0 h 2054153"/>
              <a:gd name="connsiteX31" fmla="*/ 1568285 w 2226173"/>
              <a:gd name="connsiteY31" fmla="*/ 0 h 2054153"/>
              <a:gd name="connsiteX32" fmla="*/ 2098188 w 2226173"/>
              <a:gd name="connsiteY32" fmla="*/ 1548913 h 2054153"/>
              <a:gd name="connsiteX33" fmla="*/ 493091 w 2226173"/>
              <a:gd name="connsiteY33" fmla="*/ 1870770 h 2054153"/>
              <a:gd name="connsiteX34" fmla="*/ 1893782 w 2226173"/>
              <a:gd name="connsiteY34" fmla="*/ 1431434 h 2054153"/>
              <a:gd name="connsiteX35" fmla="*/ 1568284 w 2226173"/>
              <a:gd name="connsiteY35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797883 w 2226173"/>
              <a:gd name="connsiteY17" fmla="*/ 875436 h 2054153"/>
              <a:gd name="connsiteX18" fmla="*/ 831508 w 2226173"/>
              <a:gd name="connsiteY18" fmla="*/ 980794 h 2054153"/>
              <a:gd name="connsiteX19" fmla="*/ 142354 w 2226173"/>
              <a:gd name="connsiteY19" fmla="*/ 1145712 h 2054153"/>
              <a:gd name="connsiteX20" fmla="*/ 732756 w 2226173"/>
              <a:gd name="connsiteY20" fmla="*/ 834372 h 2054153"/>
              <a:gd name="connsiteX21" fmla="*/ 535210 w 2226173"/>
              <a:gd name="connsiteY21" fmla="*/ 709815 h 2054153"/>
              <a:gd name="connsiteX22" fmla="*/ 537458 w 2226173"/>
              <a:gd name="connsiteY22" fmla="*/ 713198 h 2054153"/>
              <a:gd name="connsiteX23" fmla="*/ 0 w 2226173"/>
              <a:gd name="connsiteY23" fmla="*/ 859568 h 2054153"/>
              <a:gd name="connsiteX24" fmla="*/ 420034 w 2226173"/>
              <a:gd name="connsiteY24" fmla="*/ 580418 h 2054153"/>
              <a:gd name="connsiteX25" fmla="*/ 420034 w 2226173"/>
              <a:gd name="connsiteY25" fmla="*/ 203923 h 2054153"/>
              <a:gd name="connsiteX26" fmla="*/ 595614 w 2226173"/>
              <a:gd name="connsiteY26" fmla="*/ 630167 h 2054153"/>
              <a:gd name="connsiteX27" fmla="*/ 586768 w 2226173"/>
              <a:gd name="connsiteY27" fmla="*/ 630167 h 2054153"/>
              <a:gd name="connsiteX28" fmla="*/ 736106 w 2226173"/>
              <a:gd name="connsiteY28" fmla="*/ 714719 h 2054153"/>
              <a:gd name="connsiteX29" fmla="*/ 736106 w 2226173"/>
              <a:gd name="connsiteY29" fmla="*/ 125342 h 2054153"/>
              <a:gd name="connsiteX30" fmla="*/ 1568284 w 2226173"/>
              <a:gd name="connsiteY30" fmla="*/ 0 h 2054153"/>
              <a:gd name="connsiteX31" fmla="*/ 1568285 w 2226173"/>
              <a:gd name="connsiteY31" fmla="*/ 0 h 2054153"/>
              <a:gd name="connsiteX32" fmla="*/ 2098188 w 2226173"/>
              <a:gd name="connsiteY32" fmla="*/ 1548913 h 2054153"/>
              <a:gd name="connsiteX33" fmla="*/ 493091 w 2226173"/>
              <a:gd name="connsiteY33" fmla="*/ 1870770 h 2054153"/>
              <a:gd name="connsiteX34" fmla="*/ 1893782 w 2226173"/>
              <a:gd name="connsiteY34" fmla="*/ 1431434 h 2054153"/>
              <a:gd name="connsiteX35" fmla="*/ 1568284 w 2226173"/>
              <a:gd name="connsiteY35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31508 w 2226173"/>
              <a:gd name="connsiteY17" fmla="*/ 980794 h 2054153"/>
              <a:gd name="connsiteX18" fmla="*/ 142354 w 2226173"/>
              <a:gd name="connsiteY18" fmla="*/ 1145712 h 2054153"/>
              <a:gd name="connsiteX19" fmla="*/ 732756 w 2226173"/>
              <a:gd name="connsiteY19" fmla="*/ 834372 h 2054153"/>
              <a:gd name="connsiteX20" fmla="*/ 535210 w 2226173"/>
              <a:gd name="connsiteY20" fmla="*/ 709815 h 2054153"/>
              <a:gd name="connsiteX21" fmla="*/ 537458 w 2226173"/>
              <a:gd name="connsiteY21" fmla="*/ 713198 h 2054153"/>
              <a:gd name="connsiteX22" fmla="*/ 0 w 2226173"/>
              <a:gd name="connsiteY22" fmla="*/ 859568 h 2054153"/>
              <a:gd name="connsiteX23" fmla="*/ 420034 w 2226173"/>
              <a:gd name="connsiteY23" fmla="*/ 580418 h 2054153"/>
              <a:gd name="connsiteX24" fmla="*/ 420034 w 2226173"/>
              <a:gd name="connsiteY24" fmla="*/ 203923 h 2054153"/>
              <a:gd name="connsiteX25" fmla="*/ 595614 w 2226173"/>
              <a:gd name="connsiteY25" fmla="*/ 630167 h 2054153"/>
              <a:gd name="connsiteX26" fmla="*/ 586768 w 2226173"/>
              <a:gd name="connsiteY26" fmla="*/ 630167 h 2054153"/>
              <a:gd name="connsiteX27" fmla="*/ 736106 w 2226173"/>
              <a:gd name="connsiteY27" fmla="*/ 714719 h 2054153"/>
              <a:gd name="connsiteX28" fmla="*/ 736106 w 2226173"/>
              <a:gd name="connsiteY28" fmla="*/ 125342 h 2054153"/>
              <a:gd name="connsiteX29" fmla="*/ 1568284 w 2226173"/>
              <a:gd name="connsiteY29" fmla="*/ 0 h 2054153"/>
              <a:gd name="connsiteX30" fmla="*/ 1568285 w 2226173"/>
              <a:gd name="connsiteY30" fmla="*/ 0 h 2054153"/>
              <a:gd name="connsiteX31" fmla="*/ 2098188 w 2226173"/>
              <a:gd name="connsiteY31" fmla="*/ 1548913 h 2054153"/>
              <a:gd name="connsiteX32" fmla="*/ 493091 w 2226173"/>
              <a:gd name="connsiteY32" fmla="*/ 1870770 h 2054153"/>
              <a:gd name="connsiteX33" fmla="*/ 1893782 w 2226173"/>
              <a:gd name="connsiteY33" fmla="*/ 1431434 h 2054153"/>
              <a:gd name="connsiteX34" fmla="*/ 1568284 w 2226173"/>
              <a:gd name="connsiteY34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32756 w 2226173"/>
              <a:gd name="connsiteY19" fmla="*/ 834372 h 2054153"/>
              <a:gd name="connsiteX20" fmla="*/ 535210 w 2226173"/>
              <a:gd name="connsiteY20" fmla="*/ 709815 h 2054153"/>
              <a:gd name="connsiteX21" fmla="*/ 537458 w 2226173"/>
              <a:gd name="connsiteY21" fmla="*/ 713198 h 2054153"/>
              <a:gd name="connsiteX22" fmla="*/ 0 w 2226173"/>
              <a:gd name="connsiteY22" fmla="*/ 859568 h 2054153"/>
              <a:gd name="connsiteX23" fmla="*/ 420034 w 2226173"/>
              <a:gd name="connsiteY23" fmla="*/ 580418 h 2054153"/>
              <a:gd name="connsiteX24" fmla="*/ 420034 w 2226173"/>
              <a:gd name="connsiteY24" fmla="*/ 203923 h 2054153"/>
              <a:gd name="connsiteX25" fmla="*/ 595614 w 2226173"/>
              <a:gd name="connsiteY25" fmla="*/ 630167 h 2054153"/>
              <a:gd name="connsiteX26" fmla="*/ 586768 w 2226173"/>
              <a:gd name="connsiteY26" fmla="*/ 630167 h 2054153"/>
              <a:gd name="connsiteX27" fmla="*/ 736106 w 2226173"/>
              <a:gd name="connsiteY27" fmla="*/ 714719 h 2054153"/>
              <a:gd name="connsiteX28" fmla="*/ 736106 w 2226173"/>
              <a:gd name="connsiteY28" fmla="*/ 125342 h 2054153"/>
              <a:gd name="connsiteX29" fmla="*/ 1568284 w 2226173"/>
              <a:gd name="connsiteY29" fmla="*/ 0 h 2054153"/>
              <a:gd name="connsiteX30" fmla="*/ 1568285 w 2226173"/>
              <a:gd name="connsiteY30" fmla="*/ 0 h 2054153"/>
              <a:gd name="connsiteX31" fmla="*/ 2098188 w 2226173"/>
              <a:gd name="connsiteY31" fmla="*/ 1548913 h 2054153"/>
              <a:gd name="connsiteX32" fmla="*/ 493091 w 2226173"/>
              <a:gd name="connsiteY32" fmla="*/ 1870770 h 2054153"/>
              <a:gd name="connsiteX33" fmla="*/ 1893782 w 2226173"/>
              <a:gd name="connsiteY33" fmla="*/ 1431434 h 2054153"/>
              <a:gd name="connsiteX34" fmla="*/ 1568284 w 2226173"/>
              <a:gd name="connsiteY34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32756 w 2226173"/>
              <a:gd name="connsiteY19" fmla="*/ 834372 h 2054153"/>
              <a:gd name="connsiteX20" fmla="*/ 535210 w 2226173"/>
              <a:gd name="connsiteY20" fmla="*/ 709815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586768 w 2226173"/>
              <a:gd name="connsiteY25" fmla="*/ 630167 h 2054153"/>
              <a:gd name="connsiteX26" fmla="*/ 736106 w 2226173"/>
              <a:gd name="connsiteY26" fmla="*/ 714719 h 2054153"/>
              <a:gd name="connsiteX27" fmla="*/ 736106 w 2226173"/>
              <a:gd name="connsiteY27" fmla="*/ 125342 h 2054153"/>
              <a:gd name="connsiteX28" fmla="*/ 1568284 w 2226173"/>
              <a:gd name="connsiteY28" fmla="*/ 0 h 2054153"/>
              <a:gd name="connsiteX29" fmla="*/ 1568285 w 2226173"/>
              <a:gd name="connsiteY29" fmla="*/ 0 h 2054153"/>
              <a:gd name="connsiteX30" fmla="*/ 2098188 w 2226173"/>
              <a:gd name="connsiteY30" fmla="*/ 1548913 h 2054153"/>
              <a:gd name="connsiteX31" fmla="*/ 493091 w 2226173"/>
              <a:gd name="connsiteY31" fmla="*/ 1870770 h 2054153"/>
              <a:gd name="connsiteX32" fmla="*/ 1893782 w 2226173"/>
              <a:gd name="connsiteY32" fmla="*/ 1431434 h 2054153"/>
              <a:gd name="connsiteX33" fmla="*/ 1568284 w 2226173"/>
              <a:gd name="connsiteY33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32756 w 2226173"/>
              <a:gd name="connsiteY19" fmla="*/ 834372 h 2054153"/>
              <a:gd name="connsiteX20" fmla="*/ 535210 w 2226173"/>
              <a:gd name="connsiteY20" fmla="*/ 709815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32756 w 2226173"/>
              <a:gd name="connsiteY19" fmla="*/ 834372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331420 w 2226173"/>
              <a:gd name="connsiteY10" fmla="*/ 1465986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321895 w 2226173"/>
              <a:gd name="connsiteY10" fmla="*/ 1463605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321895 w 2226173"/>
              <a:gd name="connsiteY10" fmla="*/ 1463605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321895 w 2226173"/>
              <a:gd name="connsiteY10" fmla="*/ 1463605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321895 w 2226173"/>
              <a:gd name="connsiteY10" fmla="*/ 1463605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390952 w 2226173"/>
              <a:gd name="connsiteY10" fmla="*/ 1439792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390952 w 2226173"/>
              <a:gd name="connsiteY10" fmla="*/ 1439792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769569 w 2226173"/>
              <a:gd name="connsiteY9" fmla="*/ 1389786 h 2054153"/>
              <a:gd name="connsiteX10" fmla="*/ 1390952 w 2226173"/>
              <a:gd name="connsiteY10" fmla="*/ 1439792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2907 w 2226173"/>
              <a:gd name="connsiteY9" fmla="*/ 1368354 h 2054153"/>
              <a:gd name="connsiteX10" fmla="*/ 1390952 w 2226173"/>
              <a:gd name="connsiteY10" fmla="*/ 1439792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2907 w 2226173"/>
              <a:gd name="connsiteY9" fmla="*/ 1368354 h 2054153"/>
              <a:gd name="connsiteX10" fmla="*/ 1390952 w 2226173"/>
              <a:gd name="connsiteY10" fmla="*/ 1439792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226173" h="2054153">
                <a:moveTo>
                  <a:pt x="736106" y="125342"/>
                </a:moveTo>
                <a:lnTo>
                  <a:pt x="936997" y="828458"/>
                </a:lnTo>
                <a:lnTo>
                  <a:pt x="998118" y="863064"/>
                </a:lnTo>
                <a:lnTo>
                  <a:pt x="998118" y="268217"/>
                </a:lnTo>
                <a:lnTo>
                  <a:pt x="1200873" y="977859"/>
                </a:lnTo>
                <a:lnTo>
                  <a:pt x="1600069" y="1203874"/>
                </a:lnTo>
                <a:cubicBezTo>
                  <a:pt x="1584917" y="1081235"/>
                  <a:pt x="1573440" y="961925"/>
                  <a:pt x="1533825" y="820667"/>
                </a:cubicBezTo>
                <a:cubicBezTo>
                  <a:pt x="1494210" y="679409"/>
                  <a:pt x="1340151" y="348386"/>
                  <a:pt x="1362376" y="356323"/>
                </a:cubicBezTo>
                <a:lnTo>
                  <a:pt x="1700513" y="875436"/>
                </a:lnTo>
                <a:lnTo>
                  <a:pt x="1802907" y="1368354"/>
                </a:lnTo>
                <a:cubicBezTo>
                  <a:pt x="1641378" y="1402485"/>
                  <a:pt x="1550893" y="1425901"/>
                  <a:pt x="1390952" y="1439792"/>
                </a:cubicBezTo>
                <a:cubicBezTo>
                  <a:pt x="1231011" y="1453683"/>
                  <a:pt x="1029795" y="1451698"/>
                  <a:pt x="843263" y="1451698"/>
                </a:cubicBezTo>
                <a:lnTo>
                  <a:pt x="1466515" y="1297023"/>
                </a:lnTo>
                <a:lnTo>
                  <a:pt x="1170897" y="1110630"/>
                </a:lnTo>
                <a:lnTo>
                  <a:pt x="164524" y="1454183"/>
                </a:lnTo>
                <a:lnTo>
                  <a:pt x="998118" y="1014600"/>
                </a:lnTo>
                <a:lnTo>
                  <a:pt x="998118" y="1001689"/>
                </a:lnTo>
                <a:lnTo>
                  <a:pt x="845795" y="914119"/>
                </a:lnTo>
                <a:lnTo>
                  <a:pt x="142354" y="1145712"/>
                </a:lnTo>
                <a:lnTo>
                  <a:pt x="701799" y="851041"/>
                </a:lnTo>
                <a:lnTo>
                  <a:pt x="513779" y="731246"/>
                </a:lnTo>
                <a:lnTo>
                  <a:pt x="0" y="859568"/>
                </a:lnTo>
                <a:lnTo>
                  <a:pt x="420034" y="580418"/>
                </a:lnTo>
                <a:lnTo>
                  <a:pt x="420034" y="203923"/>
                </a:lnTo>
                <a:lnTo>
                  <a:pt x="595614" y="630167"/>
                </a:lnTo>
                <a:lnTo>
                  <a:pt x="736106" y="714719"/>
                </a:lnTo>
                <a:lnTo>
                  <a:pt x="736106" y="125342"/>
                </a:lnTo>
                <a:close/>
                <a:moveTo>
                  <a:pt x="1568284" y="0"/>
                </a:moveTo>
                <a:lnTo>
                  <a:pt x="1568285" y="0"/>
                </a:lnTo>
                <a:cubicBezTo>
                  <a:pt x="2157848" y="338842"/>
                  <a:pt x="2395094" y="1032314"/>
                  <a:pt x="2098188" y="1548913"/>
                </a:cubicBezTo>
                <a:cubicBezTo>
                  <a:pt x="1801281" y="2065512"/>
                  <a:pt x="1082655" y="2209611"/>
                  <a:pt x="493091" y="1870770"/>
                </a:cubicBezTo>
                <a:cubicBezTo>
                  <a:pt x="1050801" y="2065634"/>
                  <a:pt x="1634512" y="1882549"/>
                  <a:pt x="1893782" y="1431434"/>
                </a:cubicBezTo>
                <a:cubicBezTo>
                  <a:pt x="2153053" y="980320"/>
                  <a:pt x="2017408" y="383797"/>
                  <a:pt x="1568284" y="0"/>
                </a:cubicBezTo>
                <a:close/>
              </a:path>
            </a:pathLst>
          </a:custGeom>
          <a:solidFill>
            <a:srgbClr val="FED0D0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60DB4C2-2494-38C2-C4B4-66DA5CD0C883}"/>
              </a:ext>
            </a:extLst>
          </p:cNvPr>
          <p:cNvGrpSpPr/>
          <p:nvPr/>
        </p:nvGrpSpPr>
        <p:grpSpPr>
          <a:xfrm>
            <a:off x="9607830" y="5283699"/>
            <a:ext cx="2899679" cy="2671772"/>
            <a:chOff x="9124619" y="4472406"/>
            <a:chExt cx="2899679" cy="2671772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03141DC1-A10D-16E4-090A-A27F0D48E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24619" y="4472406"/>
              <a:ext cx="2899679" cy="2671772"/>
            </a:xfrm>
            <a:prstGeom prst="rect">
              <a:avLst/>
            </a:prstGeom>
          </p:spPr>
        </p:pic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679BAD9-D417-4C53-BD68-A821FF2CDF60}"/>
                </a:ext>
              </a:extLst>
            </p:cNvPr>
            <p:cNvSpPr/>
            <p:nvPr/>
          </p:nvSpPr>
          <p:spPr>
            <a:xfrm>
              <a:off x="9193899" y="4527244"/>
              <a:ext cx="2830399" cy="2616934"/>
            </a:xfrm>
            <a:custGeom>
              <a:avLst/>
              <a:gdLst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797883 w 2226173"/>
                <a:gd name="connsiteY17" fmla="*/ 875436 h 2054153"/>
                <a:gd name="connsiteX18" fmla="*/ 775950 w 2226173"/>
                <a:gd name="connsiteY18" fmla="*/ 875436 h 2054153"/>
                <a:gd name="connsiteX19" fmla="*/ 831508 w 2226173"/>
                <a:gd name="connsiteY19" fmla="*/ 980794 h 2054153"/>
                <a:gd name="connsiteX20" fmla="*/ 142354 w 2226173"/>
                <a:gd name="connsiteY20" fmla="*/ 1145712 h 2054153"/>
                <a:gd name="connsiteX21" fmla="*/ 732756 w 2226173"/>
                <a:gd name="connsiteY21" fmla="*/ 834372 h 2054153"/>
                <a:gd name="connsiteX22" fmla="*/ 535210 w 2226173"/>
                <a:gd name="connsiteY22" fmla="*/ 709815 h 2054153"/>
                <a:gd name="connsiteX23" fmla="*/ 537458 w 2226173"/>
                <a:gd name="connsiteY23" fmla="*/ 713198 h 2054153"/>
                <a:gd name="connsiteX24" fmla="*/ 0 w 2226173"/>
                <a:gd name="connsiteY24" fmla="*/ 859568 h 2054153"/>
                <a:gd name="connsiteX25" fmla="*/ 420034 w 2226173"/>
                <a:gd name="connsiteY25" fmla="*/ 580418 h 2054153"/>
                <a:gd name="connsiteX26" fmla="*/ 420034 w 2226173"/>
                <a:gd name="connsiteY26" fmla="*/ 203923 h 2054153"/>
                <a:gd name="connsiteX27" fmla="*/ 595614 w 2226173"/>
                <a:gd name="connsiteY27" fmla="*/ 630167 h 2054153"/>
                <a:gd name="connsiteX28" fmla="*/ 586768 w 2226173"/>
                <a:gd name="connsiteY28" fmla="*/ 630167 h 2054153"/>
                <a:gd name="connsiteX29" fmla="*/ 736106 w 2226173"/>
                <a:gd name="connsiteY29" fmla="*/ 714719 h 2054153"/>
                <a:gd name="connsiteX30" fmla="*/ 1568284 w 2226173"/>
                <a:gd name="connsiteY30" fmla="*/ 0 h 2054153"/>
                <a:gd name="connsiteX31" fmla="*/ 1568285 w 2226173"/>
                <a:gd name="connsiteY31" fmla="*/ 0 h 2054153"/>
                <a:gd name="connsiteX32" fmla="*/ 2098188 w 2226173"/>
                <a:gd name="connsiteY32" fmla="*/ 1548913 h 2054153"/>
                <a:gd name="connsiteX33" fmla="*/ 493091 w 2226173"/>
                <a:gd name="connsiteY33" fmla="*/ 1870770 h 2054153"/>
                <a:gd name="connsiteX34" fmla="*/ 1893782 w 2226173"/>
                <a:gd name="connsiteY34" fmla="*/ 1431434 h 2054153"/>
                <a:gd name="connsiteX35" fmla="*/ 1568284 w 2226173"/>
                <a:gd name="connsiteY35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797883 w 2226173"/>
                <a:gd name="connsiteY17" fmla="*/ 875436 h 2054153"/>
                <a:gd name="connsiteX18" fmla="*/ 831508 w 2226173"/>
                <a:gd name="connsiteY18" fmla="*/ 980794 h 2054153"/>
                <a:gd name="connsiteX19" fmla="*/ 142354 w 2226173"/>
                <a:gd name="connsiteY19" fmla="*/ 1145712 h 2054153"/>
                <a:gd name="connsiteX20" fmla="*/ 732756 w 2226173"/>
                <a:gd name="connsiteY20" fmla="*/ 834372 h 2054153"/>
                <a:gd name="connsiteX21" fmla="*/ 535210 w 2226173"/>
                <a:gd name="connsiteY21" fmla="*/ 709815 h 2054153"/>
                <a:gd name="connsiteX22" fmla="*/ 537458 w 2226173"/>
                <a:gd name="connsiteY22" fmla="*/ 713198 h 2054153"/>
                <a:gd name="connsiteX23" fmla="*/ 0 w 2226173"/>
                <a:gd name="connsiteY23" fmla="*/ 859568 h 2054153"/>
                <a:gd name="connsiteX24" fmla="*/ 420034 w 2226173"/>
                <a:gd name="connsiteY24" fmla="*/ 580418 h 2054153"/>
                <a:gd name="connsiteX25" fmla="*/ 420034 w 2226173"/>
                <a:gd name="connsiteY25" fmla="*/ 203923 h 2054153"/>
                <a:gd name="connsiteX26" fmla="*/ 595614 w 2226173"/>
                <a:gd name="connsiteY26" fmla="*/ 630167 h 2054153"/>
                <a:gd name="connsiteX27" fmla="*/ 586768 w 2226173"/>
                <a:gd name="connsiteY27" fmla="*/ 630167 h 2054153"/>
                <a:gd name="connsiteX28" fmla="*/ 736106 w 2226173"/>
                <a:gd name="connsiteY28" fmla="*/ 714719 h 2054153"/>
                <a:gd name="connsiteX29" fmla="*/ 736106 w 2226173"/>
                <a:gd name="connsiteY29" fmla="*/ 125342 h 2054153"/>
                <a:gd name="connsiteX30" fmla="*/ 1568284 w 2226173"/>
                <a:gd name="connsiteY30" fmla="*/ 0 h 2054153"/>
                <a:gd name="connsiteX31" fmla="*/ 1568285 w 2226173"/>
                <a:gd name="connsiteY31" fmla="*/ 0 h 2054153"/>
                <a:gd name="connsiteX32" fmla="*/ 2098188 w 2226173"/>
                <a:gd name="connsiteY32" fmla="*/ 1548913 h 2054153"/>
                <a:gd name="connsiteX33" fmla="*/ 493091 w 2226173"/>
                <a:gd name="connsiteY33" fmla="*/ 1870770 h 2054153"/>
                <a:gd name="connsiteX34" fmla="*/ 1893782 w 2226173"/>
                <a:gd name="connsiteY34" fmla="*/ 1431434 h 2054153"/>
                <a:gd name="connsiteX35" fmla="*/ 1568284 w 2226173"/>
                <a:gd name="connsiteY35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31508 w 2226173"/>
                <a:gd name="connsiteY17" fmla="*/ 980794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35210 w 2226173"/>
                <a:gd name="connsiteY20" fmla="*/ 709815 h 2054153"/>
                <a:gd name="connsiteX21" fmla="*/ 537458 w 2226173"/>
                <a:gd name="connsiteY21" fmla="*/ 713198 h 2054153"/>
                <a:gd name="connsiteX22" fmla="*/ 0 w 2226173"/>
                <a:gd name="connsiteY22" fmla="*/ 859568 h 2054153"/>
                <a:gd name="connsiteX23" fmla="*/ 420034 w 2226173"/>
                <a:gd name="connsiteY23" fmla="*/ 580418 h 2054153"/>
                <a:gd name="connsiteX24" fmla="*/ 420034 w 2226173"/>
                <a:gd name="connsiteY24" fmla="*/ 203923 h 2054153"/>
                <a:gd name="connsiteX25" fmla="*/ 595614 w 2226173"/>
                <a:gd name="connsiteY25" fmla="*/ 630167 h 2054153"/>
                <a:gd name="connsiteX26" fmla="*/ 586768 w 2226173"/>
                <a:gd name="connsiteY26" fmla="*/ 630167 h 2054153"/>
                <a:gd name="connsiteX27" fmla="*/ 736106 w 2226173"/>
                <a:gd name="connsiteY27" fmla="*/ 714719 h 2054153"/>
                <a:gd name="connsiteX28" fmla="*/ 736106 w 2226173"/>
                <a:gd name="connsiteY28" fmla="*/ 125342 h 2054153"/>
                <a:gd name="connsiteX29" fmla="*/ 1568284 w 2226173"/>
                <a:gd name="connsiteY29" fmla="*/ 0 h 2054153"/>
                <a:gd name="connsiteX30" fmla="*/ 1568285 w 2226173"/>
                <a:gd name="connsiteY30" fmla="*/ 0 h 2054153"/>
                <a:gd name="connsiteX31" fmla="*/ 2098188 w 2226173"/>
                <a:gd name="connsiteY31" fmla="*/ 1548913 h 2054153"/>
                <a:gd name="connsiteX32" fmla="*/ 493091 w 2226173"/>
                <a:gd name="connsiteY32" fmla="*/ 1870770 h 2054153"/>
                <a:gd name="connsiteX33" fmla="*/ 1893782 w 2226173"/>
                <a:gd name="connsiteY33" fmla="*/ 1431434 h 2054153"/>
                <a:gd name="connsiteX34" fmla="*/ 1568284 w 2226173"/>
                <a:gd name="connsiteY34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35210 w 2226173"/>
                <a:gd name="connsiteY20" fmla="*/ 709815 h 2054153"/>
                <a:gd name="connsiteX21" fmla="*/ 537458 w 2226173"/>
                <a:gd name="connsiteY21" fmla="*/ 713198 h 2054153"/>
                <a:gd name="connsiteX22" fmla="*/ 0 w 2226173"/>
                <a:gd name="connsiteY22" fmla="*/ 859568 h 2054153"/>
                <a:gd name="connsiteX23" fmla="*/ 420034 w 2226173"/>
                <a:gd name="connsiteY23" fmla="*/ 580418 h 2054153"/>
                <a:gd name="connsiteX24" fmla="*/ 420034 w 2226173"/>
                <a:gd name="connsiteY24" fmla="*/ 203923 h 2054153"/>
                <a:gd name="connsiteX25" fmla="*/ 595614 w 2226173"/>
                <a:gd name="connsiteY25" fmla="*/ 630167 h 2054153"/>
                <a:gd name="connsiteX26" fmla="*/ 586768 w 2226173"/>
                <a:gd name="connsiteY26" fmla="*/ 630167 h 2054153"/>
                <a:gd name="connsiteX27" fmla="*/ 736106 w 2226173"/>
                <a:gd name="connsiteY27" fmla="*/ 714719 h 2054153"/>
                <a:gd name="connsiteX28" fmla="*/ 736106 w 2226173"/>
                <a:gd name="connsiteY28" fmla="*/ 125342 h 2054153"/>
                <a:gd name="connsiteX29" fmla="*/ 1568284 w 2226173"/>
                <a:gd name="connsiteY29" fmla="*/ 0 h 2054153"/>
                <a:gd name="connsiteX30" fmla="*/ 1568285 w 2226173"/>
                <a:gd name="connsiteY30" fmla="*/ 0 h 2054153"/>
                <a:gd name="connsiteX31" fmla="*/ 2098188 w 2226173"/>
                <a:gd name="connsiteY31" fmla="*/ 1548913 h 2054153"/>
                <a:gd name="connsiteX32" fmla="*/ 493091 w 2226173"/>
                <a:gd name="connsiteY32" fmla="*/ 1870770 h 2054153"/>
                <a:gd name="connsiteX33" fmla="*/ 1893782 w 2226173"/>
                <a:gd name="connsiteY33" fmla="*/ 1431434 h 2054153"/>
                <a:gd name="connsiteX34" fmla="*/ 1568284 w 2226173"/>
                <a:gd name="connsiteY34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35210 w 2226173"/>
                <a:gd name="connsiteY20" fmla="*/ 709815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586768 w 2226173"/>
                <a:gd name="connsiteY25" fmla="*/ 630167 h 2054153"/>
                <a:gd name="connsiteX26" fmla="*/ 736106 w 2226173"/>
                <a:gd name="connsiteY26" fmla="*/ 714719 h 2054153"/>
                <a:gd name="connsiteX27" fmla="*/ 736106 w 2226173"/>
                <a:gd name="connsiteY27" fmla="*/ 125342 h 2054153"/>
                <a:gd name="connsiteX28" fmla="*/ 1568284 w 2226173"/>
                <a:gd name="connsiteY28" fmla="*/ 0 h 2054153"/>
                <a:gd name="connsiteX29" fmla="*/ 1568285 w 2226173"/>
                <a:gd name="connsiteY29" fmla="*/ 0 h 2054153"/>
                <a:gd name="connsiteX30" fmla="*/ 2098188 w 2226173"/>
                <a:gd name="connsiteY30" fmla="*/ 1548913 h 2054153"/>
                <a:gd name="connsiteX31" fmla="*/ 493091 w 2226173"/>
                <a:gd name="connsiteY31" fmla="*/ 1870770 h 2054153"/>
                <a:gd name="connsiteX32" fmla="*/ 1893782 w 2226173"/>
                <a:gd name="connsiteY32" fmla="*/ 1431434 h 2054153"/>
                <a:gd name="connsiteX33" fmla="*/ 1568284 w 2226173"/>
                <a:gd name="connsiteY33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35210 w 2226173"/>
                <a:gd name="connsiteY20" fmla="*/ 709815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31420 w 2226173"/>
                <a:gd name="connsiteY10" fmla="*/ 1465986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21895 w 2226173"/>
                <a:gd name="connsiteY10" fmla="*/ 1463605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21895 w 2226173"/>
                <a:gd name="connsiteY10" fmla="*/ 1463605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21895 w 2226173"/>
                <a:gd name="connsiteY10" fmla="*/ 1463605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21895 w 2226173"/>
                <a:gd name="connsiteY10" fmla="*/ 1463605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769569 w 2226173"/>
                <a:gd name="connsiteY9" fmla="*/ 1389786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2907 w 2226173"/>
                <a:gd name="connsiteY9" fmla="*/ 1368354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2907 w 2226173"/>
                <a:gd name="connsiteY9" fmla="*/ 1368354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226173" h="2054153">
                  <a:moveTo>
                    <a:pt x="736106" y="125342"/>
                  </a:moveTo>
                  <a:lnTo>
                    <a:pt x="936997" y="828458"/>
                  </a:lnTo>
                  <a:lnTo>
                    <a:pt x="998118" y="863064"/>
                  </a:lnTo>
                  <a:lnTo>
                    <a:pt x="998118" y="268217"/>
                  </a:lnTo>
                  <a:lnTo>
                    <a:pt x="1200873" y="977859"/>
                  </a:lnTo>
                  <a:lnTo>
                    <a:pt x="1600069" y="1203874"/>
                  </a:lnTo>
                  <a:cubicBezTo>
                    <a:pt x="1584917" y="1081235"/>
                    <a:pt x="1573440" y="961925"/>
                    <a:pt x="1533825" y="820667"/>
                  </a:cubicBezTo>
                  <a:cubicBezTo>
                    <a:pt x="1494210" y="679409"/>
                    <a:pt x="1340151" y="348386"/>
                    <a:pt x="1362376" y="356323"/>
                  </a:cubicBezTo>
                  <a:lnTo>
                    <a:pt x="1700513" y="875436"/>
                  </a:lnTo>
                  <a:lnTo>
                    <a:pt x="1802907" y="1368354"/>
                  </a:lnTo>
                  <a:cubicBezTo>
                    <a:pt x="1641378" y="1402485"/>
                    <a:pt x="1550893" y="1425901"/>
                    <a:pt x="1390952" y="1439792"/>
                  </a:cubicBezTo>
                  <a:cubicBezTo>
                    <a:pt x="1231011" y="1453683"/>
                    <a:pt x="1029795" y="1451698"/>
                    <a:pt x="843263" y="1451698"/>
                  </a:cubicBezTo>
                  <a:lnTo>
                    <a:pt x="1466515" y="1297023"/>
                  </a:lnTo>
                  <a:lnTo>
                    <a:pt x="1170897" y="1110630"/>
                  </a:lnTo>
                  <a:lnTo>
                    <a:pt x="164524" y="1454183"/>
                  </a:lnTo>
                  <a:lnTo>
                    <a:pt x="998118" y="1014600"/>
                  </a:lnTo>
                  <a:lnTo>
                    <a:pt x="998118" y="1001689"/>
                  </a:lnTo>
                  <a:lnTo>
                    <a:pt x="845795" y="914119"/>
                  </a:lnTo>
                  <a:lnTo>
                    <a:pt x="142354" y="1145712"/>
                  </a:lnTo>
                  <a:lnTo>
                    <a:pt x="701799" y="851041"/>
                  </a:lnTo>
                  <a:lnTo>
                    <a:pt x="513779" y="731246"/>
                  </a:lnTo>
                  <a:lnTo>
                    <a:pt x="0" y="859568"/>
                  </a:lnTo>
                  <a:lnTo>
                    <a:pt x="420034" y="580418"/>
                  </a:lnTo>
                  <a:lnTo>
                    <a:pt x="420034" y="203923"/>
                  </a:lnTo>
                  <a:lnTo>
                    <a:pt x="595614" y="630167"/>
                  </a:lnTo>
                  <a:lnTo>
                    <a:pt x="736106" y="714719"/>
                  </a:lnTo>
                  <a:lnTo>
                    <a:pt x="736106" y="125342"/>
                  </a:lnTo>
                  <a:close/>
                  <a:moveTo>
                    <a:pt x="1568284" y="0"/>
                  </a:moveTo>
                  <a:lnTo>
                    <a:pt x="1568285" y="0"/>
                  </a:lnTo>
                  <a:cubicBezTo>
                    <a:pt x="2157848" y="338842"/>
                    <a:pt x="2395094" y="1032314"/>
                    <a:pt x="2098188" y="1548913"/>
                  </a:cubicBezTo>
                  <a:cubicBezTo>
                    <a:pt x="1801281" y="2065512"/>
                    <a:pt x="1082655" y="2209611"/>
                    <a:pt x="493091" y="1870770"/>
                  </a:cubicBezTo>
                  <a:cubicBezTo>
                    <a:pt x="1050801" y="2065634"/>
                    <a:pt x="1634512" y="1882549"/>
                    <a:pt x="1893782" y="1431434"/>
                  </a:cubicBezTo>
                  <a:cubicBezTo>
                    <a:pt x="2153053" y="980320"/>
                    <a:pt x="2017408" y="383797"/>
                    <a:pt x="1568284" y="0"/>
                  </a:cubicBezTo>
                  <a:close/>
                </a:path>
              </a:pathLst>
            </a:custGeom>
            <a:solidFill>
              <a:srgbClr val="FED0D0"/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70A5433-B5C6-C63D-5ECA-75E4E038AEA7}"/>
                </a:ext>
              </a:extLst>
            </p:cNvPr>
            <p:cNvSpPr/>
            <p:nvPr/>
          </p:nvSpPr>
          <p:spPr>
            <a:xfrm>
              <a:off x="9193898" y="4527244"/>
              <a:ext cx="2830399" cy="2616934"/>
            </a:xfrm>
            <a:custGeom>
              <a:avLst/>
              <a:gdLst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797883 w 2226173"/>
                <a:gd name="connsiteY17" fmla="*/ 875436 h 2054153"/>
                <a:gd name="connsiteX18" fmla="*/ 775950 w 2226173"/>
                <a:gd name="connsiteY18" fmla="*/ 875436 h 2054153"/>
                <a:gd name="connsiteX19" fmla="*/ 831508 w 2226173"/>
                <a:gd name="connsiteY19" fmla="*/ 980794 h 2054153"/>
                <a:gd name="connsiteX20" fmla="*/ 142354 w 2226173"/>
                <a:gd name="connsiteY20" fmla="*/ 1145712 h 2054153"/>
                <a:gd name="connsiteX21" fmla="*/ 732756 w 2226173"/>
                <a:gd name="connsiteY21" fmla="*/ 834372 h 2054153"/>
                <a:gd name="connsiteX22" fmla="*/ 535210 w 2226173"/>
                <a:gd name="connsiteY22" fmla="*/ 709815 h 2054153"/>
                <a:gd name="connsiteX23" fmla="*/ 537458 w 2226173"/>
                <a:gd name="connsiteY23" fmla="*/ 713198 h 2054153"/>
                <a:gd name="connsiteX24" fmla="*/ 0 w 2226173"/>
                <a:gd name="connsiteY24" fmla="*/ 859568 h 2054153"/>
                <a:gd name="connsiteX25" fmla="*/ 420034 w 2226173"/>
                <a:gd name="connsiteY25" fmla="*/ 580418 h 2054153"/>
                <a:gd name="connsiteX26" fmla="*/ 420034 w 2226173"/>
                <a:gd name="connsiteY26" fmla="*/ 203923 h 2054153"/>
                <a:gd name="connsiteX27" fmla="*/ 595614 w 2226173"/>
                <a:gd name="connsiteY27" fmla="*/ 630167 h 2054153"/>
                <a:gd name="connsiteX28" fmla="*/ 586768 w 2226173"/>
                <a:gd name="connsiteY28" fmla="*/ 630167 h 2054153"/>
                <a:gd name="connsiteX29" fmla="*/ 736106 w 2226173"/>
                <a:gd name="connsiteY29" fmla="*/ 714719 h 2054153"/>
                <a:gd name="connsiteX30" fmla="*/ 1568284 w 2226173"/>
                <a:gd name="connsiteY30" fmla="*/ 0 h 2054153"/>
                <a:gd name="connsiteX31" fmla="*/ 1568285 w 2226173"/>
                <a:gd name="connsiteY31" fmla="*/ 0 h 2054153"/>
                <a:gd name="connsiteX32" fmla="*/ 2098188 w 2226173"/>
                <a:gd name="connsiteY32" fmla="*/ 1548913 h 2054153"/>
                <a:gd name="connsiteX33" fmla="*/ 493091 w 2226173"/>
                <a:gd name="connsiteY33" fmla="*/ 1870770 h 2054153"/>
                <a:gd name="connsiteX34" fmla="*/ 1893782 w 2226173"/>
                <a:gd name="connsiteY34" fmla="*/ 1431434 h 2054153"/>
                <a:gd name="connsiteX35" fmla="*/ 1568284 w 2226173"/>
                <a:gd name="connsiteY35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797883 w 2226173"/>
                <a:gd name="connsiteY17" fmla="*/ 875436 h 2054153"/>
                <a:gd name="connsiteX18" fmla="*/ 831508 w 2226173"/>
                <a:gd name="connsiteY18" fmla="*/ 980794 h 2054153"/>
                <a:gd name="connsiteX19" fmla="*/ 142354 w 2226173"/>
                <a:gd name="connsiteY19" fmla="*/ 1145712 h 2054153"/>
                <a:gd name="connsiteX20" fmla="*/ 732756 w 2226173"/>
                <a:gd name="connsiteY20" fmla="*/ 834372 h 2054153"/>
                <a:gd name="connsiteX21" fmla="*/ 535210 w 2226173"/>
                <a:gd name="connsiteY21" fmla="*/ 709815 h 2054153"/>
                <a:gd name="connsiteX22" fmla="*/ 537458 w 2226173"/>
                <a:gd name="connsiteY22" fmla="*/ 713198 h 2054153"/>
                <a:gd name="connsiteX23" fmla="*/ 0 w 2226173"/>
                <a:gd name="connsiteY23" fmla="*/ 859568 h 2054153"/>
                <a:gd name="connsiteX24" fmla="*/ 420034 w 2226173"/>
                <a:gd name="connsiteY24" fmla="*/ 580418 h 2054153"/>
                <a:gd name="connsiteX25" fmla="*/ 420034 w 2226173"/>
                <a:gd name="connsiteY25" fmla="*/ 203923 h 2054153"/>
                <a:gd name="connsiteX26" fmla="*/ 595614 w 2226173"/>
                <a:gd name="connsiteY26" fmla="*/ 630167 h 2054153"/>
                <a:gd name="connsiteX27" fmla="*/ 586768 w 2226173"/>
                <a:gd name="connsiteY27" fmla="*/ 630167 h 2054153"/>
                <a:gd name="connsiteX28" fmla="*/ 736106 w 2226173"/>
                <a:gd name="connsiteY28" fmla="*/ 714719 h 2054153"/>
                <a:gd name="connsiteX29" fmla="*/ 736106 w 2226173"/>
                <a:gd name="connsiteY29" fmla="*/ 125342 h 2054153"/>
                <a:gd name="connsiteX30" fmla="*/ 1568284 w 2226173"/>
                <a:gd name="connsiteY30" fmla="*/ 0 h 2054153"/>
                <a:gd name="connsiteX31" fmla="*/ 1568285 w 2226173"/>
                <a:gd name="connsiteY31" fmla="*/ 0 h 2054153"/>
                <a:gd name="connsiteX32" fmla="*/ 2098188 w 2226173"/>
                <a:gd name="connsiteY32" fmla="*/ 1548913 h 2054153"/>
                <a:gd name="connsiteX33" fmla="*/ 493091 w 2226173"/>
                <a:gd name="connsiteY33" fmla="*/ 1870770 h 2054153"/>
                <a:gd name="connsiteX34" fmla="*/ 1893782 w 2226173"/>
                <a:gd name="connsiteY34" fmla="*/ 1431434 h 2054153"/>
                <a:gd name="connsiteX35" fmla="*/ 1568284 w 2226173"/>
                <a:gd name="connsiteY35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31508 w 2226173"/>
                <a:gd name="connsiteY17" fmla="*/ 980794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35210 w 2226173"/>
                <a:gd name="connsiteY20" fmla="*/ 709815 h 2054153"/>
                <a:gd name="connsiteX21" fmla="*/ 537458 w 2226173"/>
                <a:gd name="connsiteY21" fmla="*/ 713198 h 2054153"/>
                <a:gd name="connsiteX22" fmla="*/ 0 w 2226173"/>
                <a:gd name="connsiteY22" fmla="*/ 859568 h 2054153"/>
                <a:gd name="connsiteX23" fmla="*/ 420034 w 2226173"/>
                <a:gd name="connsiteY23" fmla="*/ 580418 h 2054153"/>
                <a:gd name="connsiteX24" fmla="*/ 420034 w 2226173"/>
                <a:gd name="connsiteY24" fmla="*/ 203923 h 2054153"/>
                <a:gd name="connsiteX25" fmla="*/ 595614 w 2226173"/>
                <a:gd name="connsiteY25" fmla="*/ 630167 h 2054153"/>
                <a:gd name="connsiteX26" fmla="*/ 586768 w 2226173"/>
                <a:gd name="connsiteY26" fmla="*/ 630167 h 2054153"/>
                <a:gd name="connsiteX27" fmla="*/ 736106 w 2226173"/>
                <a:gd name="connsiteY27" fmla="*/ 714719 h 2054153"/>
                <a:gd name="connsiteX28" fmla="*/ 736106 w 2226173"/>
                <a:gd name="connsiteY28" fmla="*/ 125342 h 2054153"/>
                <a:gd name="connsiteX29" fmla="*/ 1568284 w 2226173"/>
                <a:gd name="connsiteY29" fmla="*/ 0 h 2054153"/>
                <a:gd name="connsiteX30" fmla="*/ 1568285 w 2226173"/>
                <a:gd name="connsiteY30" fmla="*/ 0 h 2054153"/>
                <a:gd name="connsiteX31" fmla="*/ 2098188 w 2226173"/>
                <a:gd name="connsiteY31" fmla="*/ 1548913 h 2054153"/>
                <a:gd name="connsiteX32" fmla="*/ 493091 w 2226173"/>
                <a:gd name="connsiteY32" fmla="*/ 1870770 h 2054153"/>
                <a:gd name="connsiteX33" fmla="*/ 1893782 w 2226173"/>
                <a:gd name="connsiteY33" fmla="*/ 1431434 h 2054153"/>
                <a:gd name="connsiteX34" fmla="*/ 1568284 w 2226173"/>
                <a:gd name="connsiteY34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35210 w 2226173"/>
                <a:gd name="connsiteY20" fmla="*/ 709815 h 2054153"/>
                <a:gd name="connsiteX21" fmla="*/ 537458 w 2226173"/>
                <a:gd name="connsiteY21" fmla="*/ 713198 h 2054153"/>
                <a:gd name="connsiteX22" fmla="*/ 0 w 2226173"/>
                <a:gd name="connsiteY22" fmla="*/ 859568 h 2054153"/>
                <a:gd name="connsiteX23" fmla="*/ 420034 w 2226173"/>
                <a:gd name="connsiteY23" fmla="*/ 580418 h 2054153"/>
                <a:gd name="connsiteX24" fmla="*/ 420034 w 2226173"/>
                <a:gd name="connsiteY24" fmla="*/ 203923 h 2054153"/>
                <a:gd name="connsiteX25" fmla="*/ 595614 w 2226173"/>
                <a:gd name="connsiteY25" fmla="*/ 630167 h 2054153"/>
                <a:gd name="connsiteX26" fmla="*/ 586768 w 2226173"/>
                <a:gd name="connsiteY26" fmla="*/ 630167 h 2054153"/>
                <a:gd name="connsiteX27" fmla="*/ 736106 w 2226173"/>
                <a:gd name="connsiteY27" fmla="*/ 714719 h 2054153"/>
                <a:gd name="connsiteX28" fmla="*/ 736106 w 2226173"/>
                <a:gd name="connsiteY28" fmla="*/ 125342 h 2054153"/>
                <a:gd name="connsiteX29" fmla="*/ 1568284 w 2226173"/>
                <a:gd name="connsiteY29" fmla="*/ 0 h 2054153"/>
                <a:gd name="connsiteX30" fmla="*/ 1568285 w 2226173"/>
                <a:gd name="connsiteY30" fmla="*/ 0 h 2054153"/>
                <a:gd name="connsiteX31" fmla="*/ 2098188 w 2226173"/>
                <a:gd name="connsiteY31" fmla="*/ 1548913 h 2054153"/>
                <a:gd name="connsiteX32" fmla="*/ 493091 w 2226173"/>
                <a:gd name="connsiteY32" fmla="*/ 1870770 h 2054153"/>
                <a:gd name="connsiteX33" fmla="*/ 1893782 w 2226173"/>
                <a:gd name="connsiteY33" fmla="*/ 1431434 h 2054153"/>
                <a:gd name="connsiteX34" fmla="*/ 1568284 w 2226173"/>
                <a:gd name="connsiteY34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35210 w 2226173"/>
                <a:gd name="connsiteY20" fmla="*/ 709815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586768 w 2226173"/>
                <a:gd name="connsiteY25" fmla="*/ 630167 h 2054153"/>
                <a:gd name="connsiteX26" fmla="*/ 736106 w 2226173"/>
                <a:gd name="connsiteY26" fmla="*/ 714719 h 2054153"/>
                <a:gd name="connsiteX27" fmla="*/ 736106 w 2226173"/>
                <a:gd name="connsiteY27" fmla="*/ 125342 h 2054153"/>
                <a:gd name="connsiteX28" fmla="*/ 1568284 w 2226173"/>
                <a:gd name="connsiteY28" fmla="*/ 0 h 2054153"/>
                <a:gd name="connsiteX29" fmla="*/ 1568285 w 2226173"/>
                <a:gd name="connsiteY29" fmla="*/ 0 h 2054153"/>
                <a:gd name="connsiteX30" fmla="*/ 2098188 w 2226173"/>
                <a:gd name="connsiteY30" fmla="*/ 1548913 h 2054153"/>
                <a:gd name="connsiteX31" fmla="*/ 493091 w 2226173"/>
                <a:gd name="connsiteY31" fmla="*/ 1870770 h 2054153"/>
                <a:gd name="connsiteX32" fmla="*/ 1893782 w 2226173"/>
                <a:gd name="connsiteY32" fmla="*/ 1431434 h 2054153"/>
                <a:gd name="connsiteX33" fmla="*/ 1568284 w 2226173"/>
                <a:gd name="connsiteY33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35210 w 2226173"/>
                <a:gd name="connsiteY20" fmla="*/ 709815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31420 w 2226173"/>
                <a:gd name="connsiteY10" fmla="*/ 1465986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21895 w 2226173"/>
                <a:gd name="connsiteY10" fmla="*/ 1463605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21895 w 2226173"/>
                <a:gd name="connsiteY10" fmla="*/ 1463605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21895 w 2226173"/>
                <a:gd name="connsiteY10" fmla="*/ 1463605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21895 w 2226173"/>
                <a:gd name="connsiteY10" fmla="*/ 1463605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769569 w 2226173"/>
                <a:gd name="connsiteY9" fmla="*/ 1389786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2907 w 2226173"/>
                <a:gd name="connsiteY9" fmla="*/ 1368354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2907 w 2226173"/>
                <a:gd name="connsiteY9" fmla="*/ 1368354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226173" h="2054153">
                  <a:moveTo>
                    <a:pt x="736106" y="125342"/>
                  </a:moveTo>
                  <a:lnTo>
                    <a:pt x="936997" y="828458"/>
                  </a:lnTo>
                  <a:lnTo>
                    <a:pt x="998118" y="863064"/>
                  </a:lnTo>
                  <a:lnTo>
                    <a:pt x="998118" y="268217"/>
                  </a:lnTo>
                  <a:lnTo>
                    <a:pt x="1200873" y="977859"/>
                  </a:lnTo>
                  <a:lnTo>
                    <a:pt x="1600069" y="1203874"/>
                  </a:lnTo>
                  <a:cubicBezTo>
                    <a:pt x="1584917" y="1081235"/>
                    <a:pt x="1573440" y="961925"/>
                    <a:pt x="1533825" y="820667"/>
                  </a:cubicBezTo>
                  <a:cubicBezTo>
                    <a:pt x="1494210" y="679409"/>
                    <a:pt x="1340151" y="348386"/>
                    <a:pt x="1362376" y="356323"/>
                  </a:cubicBezTo>
                  <a:lnTo>
                    <a:pt x="1700513" y="875436"/>
                  </a:lnTo>
                  <a:lnTo>
                    <a:pt x="1802907" y="1368354"/>
                  </a:lnTo>
                  <a:cubicBezTo>
                    <a:pt x="1641378" y="1402485"/>
                    <a:pt x="1550893" y="1425901"/>
                    <a:pt x="1390952" y="1439792"/>
                  </a:cubicBezTo>
                  <a:cubicBezTo>
                    <a:pt x="1231011" y="1453683"/>
                    <a:pt x="1029795" y="1451698"/>
                    <a:pt x="843263" y="1451698"/>
                  </a:cubicBezTo>
                  <a:lnTo>
                    <a:pt x="1466515" y="1297023"/>
                  </a:lnTo>
                  <a:lnTo>
                    <a:pt x="1170897" y="1110630"/>
                  </a:lnTo>
                  <a:lnTo>
                    <a:pt x="164524" y="1454183"/>
                  </a:lnTo>
                  <a:lnTo>
                    <a:pt x="998118" y="1014600"/>
                  </a:lnTo>
                  <a:lnTo>
                    <a:pt x="998118" y="1001689"/>
                  </a:lnTo>
                  <a:lnTo>
                    <a:pt x="845795" y="914119"/>
                  </a:lnTo>
                  <a:lnTo>
                    <a:pt x="142354" y="1145712"/>
                  </a:lnTo>
                  <a:lnTo>
                    <a:pt x="701799" y="851041"/>
                  </a:lnTo>
                  <a:lnTo>
                    <a:pt x="513779" y="731246"/>
                  </a:lnTo>
                  <a:lnTo>
                    <a:pt x="0" y="859568"/>
                  </a:lnTo>
                  <a:lnTo>
                    <a:pt x="420034" y="580418"/>
                  </a:lnTo>
                  <a:lnTo>
                    <a:pt x="420034" y="203923"/>
                  </a:lnTo>
                  <a:lnTo>
                    <a:pt x="595614" y="630167"/>
                  </a:lnTo>
                  <a:lnTo>
                    <a:pt x="736106" y="714719"/>
                  </a:lnTo>
                  <a:lnTo>
                    <a:pt x="736106" y="125342"/>
                  </a:lnTo>
                  <a:close/>
                  <a:moveTo>
                    <a:pt x="1568284" y="0"/>
                  </a:moveTo>
                  <a:lnTo>
                    <a:pt x="1568285" y="0"/>
                  </a:lnTo>
                  <a:cubicBezTo>
                    <a:pt x="2157848" y="338842"/>
                    <a:pt x="2395094" y="1032314"/>
                    <a:pt x="2098188" y="1548913"/>
                  </a:cubicBezTo>
                  <a:cubicBezTo>
                    <a:pt x="1801281" y="2065512"/>
                    <a:pt x="1082655" y="2209611"/>
                    <a:pt x="493091" y="1870770"/>
                  </a:cubicBezTo>
                  <a:cubicBezTo>
                    <a:pt x="1050801" y="2065634"/>
                    <a:pt x="1634512" y="1882549"/>
                    <a:pt x="1893782" y="1431434"/>
                  </a:cubicBezTo>
                  <a:cubicBezTo>
                    <a:pt x="2153053" y="980320"/>
                    <a:pt x="2017408" y="383797"/>
                    <a:pt x="15682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388629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674B723-6CEE-C596-7607-C4D82D8D32FE}"/>
              </a:ext>
            </a:extLst>
          </p:cNvPr>
          <p:cNvSpPr/>
          <p:nvPr/>
        </p:nvSpPr>
        <p:spPr>
          <a:xfrm>
            <a:off x="1019216" y="548798"/>
            <a:ext cx="309735" cy="337472"/>
          </a:xfrm>
          <a:prstGeom prst="rect">
            <a:avLst/>
          </a:prstGeom>
          <a:gradFill flip="none" rotWithShape="1">
            <a:gsLst>
              <a:gs pos="74000">
                <a:srgbClr val="251D1B"/>
              </a:gs>
              <a:gs pos="0">
                <a:srgbClr val="8F5446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F77A6D-CF5B-2827-B06A-AB924D2AFC88}"/>
              </a:ext>
            </a:extLst>
          </p:cNvPr>
          <p:cNvSpPr/>
          <p:nvPr/>
        </p:nvSpPr>
        <p:spPr>
          <a:xfrm>
            <a:off x="215128" y="548798"/>
            <a:ext cx="309735" cy="337472"/>
          </a:xfrm>
          <a:prstGeom prst="rect">
            <a:avLst/>
          </a:prstGeom>
          <a:gradFill flip="none" rotWithShape="1">
            <a:gsLst>
              <a:gs pos="74000">
                <a:srgbClr val="251D1B"/>
              </a:gs>
              <a:gs pos="0">
                <a:srgbClr val="8F5446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2" descr="Magic Missile.webp">
            <a:extLst>
              <a:ext uri="{FF2B5EF4-FFF2-40B4-BE49-F238E27FC236}">
                <a16:creationId xmlns:a16="http://schemas.microsoft.com/office/drawing/2014/main" id="{8E015512-E3D7-3A91-EB13-1CA8988DD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07" y="589246"/>
            <a:ext cx="256576" cy="25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96AA490-58CC-7418-CBF1-026FCCA2339E}"/>
              </a:ext>
            </a:extLst>
          </p:cNvPr>
          <p:cNvSpPr/>
          <p:nvPr/>
        </p:nvSpPr>
        <p:spPr>
          <a:xfrm>
            <a:off x="612969" y="548798"/>
            <a:ext cx="309735" cy="337472"/>
          </a:xfrm>
          <a:prstGeom prst="rect">
            <a:avLst/>
          </a:prstGeom>
          <a:gradFill flip="none" rotWithShape="1">
            <a:gsLst>
              <a:gs pos="74000">
                <a:srgbClr val="251D1B"/>
              </a:gs>
              <a:gs pos="0">
                <a:srgbClr val="8F5446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550538-6B5A-2920-96BA-9DBA4E7C4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39" y="618763"/>
            <a:ext cx="214393" cy="197542"/>
          </a:xfrm>
          <a:prstGeom prst="rect">
            <a:avLst/>
          </a:prstGeom>
        </p:spPr>
      </p:pic>
      <p:sp>
        <p:nvSpPr>
          <p:cNvPr id="6" name="Star: 4 Points 5">
            <a:extLst>
              <a:ext uri="{FF2B5EF4-FFF2-40B4-BE49-F238E27FC236}">
                <a16:creationId xmlns:a16="http://schemas.microsoft.com/office/drawing/2014/main" id="{A88FEE74-CDC8-259B-E530-308EC81F51D8}"/>
              </a:ext>
            </a:extLst>
          </p:cNvPr>
          <p:cNvSpPr/>
          <p:nvPr/>
        </p:nvSpPr>
        <p:spPr>
          <a:xfrm>
            <a:off x="423605" y="581238"/>
            <a:ext cx="75050" cy="7505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lumMod val="9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353D147-AB09-482E-041C-0255ACF88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358" y="618763"/>
            <a:ext cx="246427" cy="227059"/>
          </a:xfrm>
          <a:prstGeom prst="rect">
            <a:avLst/>
          </a:prstGeom>
        </p:spPr>
      </p:pic>
      <p:sp>
        <p:nvSpPr>
          <p:cNvPr id="17" name="Star: 4 Points 16">
            <a:extLst>
              <a:ext uri="{FF2B5EF4-FFF2-40B4-BE49-F238E27FC236}">
                <a16:creationId xmlns:a16="http://schemas.microsoft.com/office/drawing/2014/main" id="{CC493119-0E3C-FA69-FD35-8DBC0F348D2D}"/>
              </a:ext>
            </a:extLst>
          </p:cNvPr>
          <p:cNvSpPr/>
          <p:nvPr/>
        </p:nvSpPr>
        <p:spPr>
          <a:xfrm>
            <a:off x="833965" y="581238"/>
            <a:ext cx="75050" cy="7505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lumMod val="9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Star: 4 Points 22">
            <a:extLst>
              <a:ext uri="{FF2B5EF4-FFF2-40B4-BE49-F238E27FC236}">
                <a16:creationId xmlns:a16="http://schemas.microsoft.com/office/drawing/2014/main" id="{B76A7440-71CA-EC84-811D-C7F58FF7E16C}"/>
              </a:ext>
            </a:extLst>
          </p:cNvPr>
          <p:cNvSpPr/>
          <p:nvPr/>
        </p:nvSpPr>
        <p:spPr>
          <a:xfrm>
            <a:off x="1240212" y="581238"/>
            <a:ext cx="75050" cy="7505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lumMod val="9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" descr="Magic Missile.webp">
            <a:extLst>
              <a:ext uri="{FF2B5EF4-FFF2-40B4-BE49-F238E27FC236}">
                <a16:creationId xmlns:a16="http://schemas.microsoft.com/office/drawing/2014/main" id="{DA4701C6-C343-6CC2-7DC0-8EB82830D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15" y="1770346"/>
            <a:ext cx="2702060" cy="270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85FC79C4-33E1-C93F-0718-8ED1476E4D12}"/>
              </a:ext>
            </a:extLst>
          </p:cNvPr>
          <p:cNvSpPr/>
          <p:nvPr/>
        </p:nvSpPr>
        <p:spPr>
          <a:xfrm>
            <a:off x="1486639" y="548798"/>
            <a:ext cx="309735" cy="337472"/>
          </a:xfrm>
          <a:prstGeom prst="rect">
            <a:avLst/>
          </a:prstGeom>
          <a:gradFill flip="none" rotWithShape="1">
            <a:gsLst>
              <a:gs pos="74000">
                <a:srgbClr val="251D1B"/>
              </a:gs>
              <a:gs pos="0">
                <a:srgbClr val="8F5446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511D62-DC35-FF4C-59E6-4E33DB4A1784}"/>
              </a:ext>
            </a:extLst>
          </p:cNvPr>
          <p:cNvGrpSpPr/>
          <p:nvPr/>
        </p:nvGrpSpPr>
        <p:grpSpPr>
          <a:xfrm>
            <a:off x="1512234" y="618763"/>
            <a:ext cx="246428" cy="227059"/>
            <a:chOff x="9124619" y="4472406"/>
            <a:chExt cx="2899679" cy="2671772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FD20FFD-E7B4-DB70-0C28-B083E9A0C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24619" y="4472406"/>
              <a:ext cx="2899679" cy="2671772"/>
            </a:xfrm>
            <a:prstGeom prst="rect">
              <a:avLst/>
            </a:prstGeom>
          </p:spPr>
        </p:pic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CF8D3AF-DE0E-F039-304B-14B64460EE75}"/>
                </a:ext>
              </a:extLst>
            </p:cNvPr>
            <p:cNvSpPr/>
            <p:nvPr/>
          </p:nvSpPr>
          <p:spPr>
            <a:xfrm>
              <a:off x="9193899" y="4527244"/>
              <a:ext cx="2830399" cy="2616934"/>
            </a:xfrm>
            <a:custGeom>
              <a:avLst/>
              <a:gdLst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797883 w 2226173"/>
                <a:gd name="connsiteY17" fmla="*/ 875436 h 2054153"/>
                <a:gd name="connsiteX18" fmla="*/ 775950 w 2226173"/>
                <a:gd name="connsiteY18" fmla="*/ 875436 h 2054153"/>
                <a:gd name="connsiteX19" fmla="*/ 831508 w 2226173"/>
                <a:gd name="connsiteY19" fmla="*/ 980794 h 2054153"/>
                <a:gd name="connsiteX20" fmla="*/ 142354 w 2226173"/>
                <a:gd name="connsiteY20" fmla="*/ 1145712 h 2054153"/>
                <a:gd name="connsiteX21" fmla="*/ 732756 w 2226173"/>
                <a:gd name="connsiteY21" fmla="*/ 834372 h 2054153"/>
                <a:gd name="connsiteX22" fmla="*/ 535210 w 2226173"/>
                <a:gd name="connsiteY22" fmla="*/ 709815 h 2054153"/>
                <a:gd name="connsiteX23" fmla="*/ 537458 w 2226173"/>
                <a:gd name="connsiteY23" fmla="*/ 713198 h 2054153"/>
                <a:gd name="connsiteX24" fmla="*/ 0 w 2226173"/>
                <a:gd name="connsiteY24" fmla="*/ 859568 h 2054153"/>
                <a:gd name="connsiteX25" fmla="*/ 420034 w 2226173"/>
                <a:gd name="connsiteY25" fmla="*/ 580418 h 2054153"/>
                <a:gd name="connsiteX26" fmla="*/ 420034 w 2226173"/>
                <a:gd name="connsiteY26" fmla="*/ 203923 h 2054153"/>
                <a:gd name="connsiteX27" fmla="*/ 595614 w 2226173"/>
                <a:gd name="connsiteY27" fmla="*/ 630167 h 2054153"/>
                <a:gd name="connsiteX28" fmla="*/ 586768 w 2226173"/>
                <a:gd name="connsiteY28" fmla="*/ 630167 h 2054153"/>
                <a:gd name="connsiteX29" fmla="*/ 736106 w 2226173"/>
                <a:gd name="connsiteY29" fmla="*/ 714719 h 2054153"/>
                <a:gd name="connsiteX30" fmla="*/ 1568284 w 2226173"/>
                <a:gd name="connsiteY30" fmla="*/ 0 h 2054153"/>
                <a:gd name="connsiteX31" fmla="*/ 1568285 w 2226173"/>
                <a:gd name="connsiteY31" fmla="*/ 0 h 2054153"/>
                <a:gd name="connsiteX32" fmla="*/ 2098188 w 2226173"/>
                <a:gd name="connsiteY32" fmla="*/ 1548913 h 2054153"/>
                <a:gd name="connsiteX33" fmla="*/ 493091 w 2226173"/>
                <a:gd name="connsiteY33" fmla="*/ 1870770 h 2054153"/>
                <a:gd name="connsiteX34" fmla="*/ 1893782 w 2226173"/>
                <a:gd name="connsiteY34" fmla="*/ 1431434 h 2054153"/>
                <a:gd name="connsiteX35" fmla="*/ 1568284 w 2226173"/>
                <a:gd name="connsiteY35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797883 w 2226173"/>
                <a:gd name="connsiteY17" fmla="*/ 875436 h 2054153"/>
                <a:gd name="connsiteX18" fmla="*/ 831508 w 2226173"/>
                <a:gd name="connsiteY18" fmla="*/ 980794 h 2054153"/>
                <a:gd name="connsiteX19" fmla="*/ 142354 w 2226173"/>
                <a:gd name="connsiteY19" fmla="*/ 1145712 h 2054153"/>
                <a:gd name="connsiteX20" fmla="*/ 732756 w 2226173"/>
                <a:gd name="connsiteY20" fmla="*/ 834372 h 2054153"/>
                <a:gd name="connsiteX21" fmla="*/ 535210 w 2226173"/>
                <a:gd name="connsiteY21" fmla="*/ 709815 h 2054153"/>
                <a:gd name="connsiteX22" fmla="*/ 537458 w 2226173"/>
                <a:gd name="connsiteY22" fmla="*/ 713198 h 2054153"/>
                <a:gd name="connsiteX23" fmla="*/ 0 w 2226173"/>
                <a:gd name="connsiteY23" fmla="*/ 859568 h 2054153"/>
                <a:gd name="connsiteX24" fmla="*/ 420034 w 2226173"/>
                <a:gd name="connsiteY24" fmla="*/ 580418 h 2054153"/>
                <a:gd name="connsiteX25" fmla="*/ 420034 w 2226173"/>
                <a:gd name="connsiteY25" fmla="*/ 203923 h 2054153"/>
                <a:gd name="connsiteX26" fmla="*/ 595614 w 2226173"/>
                <a:gd name="connsiteY26" fmla="*/ 630167 h 2054153"/>
                <a:gd name="connsiteX27" fmla="*/ 586768 w 2226173"/>
                <a:gd name="connsiteY27" fmla="*/ 630167 h 2054153"/>
                <a:gd name="connsiteX28" fmla="*/ 736106 w 2226173"/>
                <a:gd name="connsiteY28" fmla="*/ 714719 h 2054153"/>
                <a:gd name="connsiteX29" fmla="*/ 736106 w 2226173"/>
                <a:gd name="connsiteY29" fmla="*/ 125342 h 2054153"/>
                <a:gd name="connsiteX30" fmla="*/ 1568284 w 2226173"/>
                <a:gd name="connsiteY30" fmla="*/ 0 h 2054153"/>
                <a:gd name="connsiteX31" fmla="*/ 1568285 w 2226173"/>
                <a:gd name="connsiteY31" fmla="*/ 0 h 2054153"/>
                <a:gd name="connsiteX32" fmla="*/ 2098188 w 2226173"/>
                <a:gd name="connsiteY32" fmla="*/ 1548913 h 2054153"/>
                <a:gd name="connsiteX33" fmla="*/ 493091 w 2226173"/>
                <a:gd name="connsiteY33" fmla="*/ 1870770 h 2054153"/>
                <a:gd name="connsiteX34" fmla="*/ 1893782 w 2226173"/>
                <a:gd name="connsiteY34" fmla="*/ 1431434 h 2054153"/>
                <a:gd name="connsiteX35" fmla="*/ 1568284 w 2226173"/>
                <a:gd name="connsiteY35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31508 w 2226173"/>
                <a:gd name="connsiteY17" fmla="*/ 980794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35210 w 2226173"/>
                <a:gd name="connsiteY20" fmla="*/ 709815 h 2054153"/>
                <a:gd name="connsiteX21" fmla="*/ 537458 w 2226173"/>
                <a:gd name="connsiteY21" fmla="*/ 713198 h 2054153"/>
                <a:gd name="connsiteX22" fmla="*/ 0 w 2226173"/>
                <a:gd name="connsiteY22" fmla="*/ 859568 h 2054153"/>
                <a:gd name="connsiteX23" fmla="*/ 420034 w 2226173"/>
                <a:gd name="connsiteY23" fmla="*/ 580418 h 2054153"/>
                <a:gd name="connsiteX24" fmla="*/ 420034 w 2226173"/>
                <a:gd name="connsiteY24" fmla="*/ 203923 h 2054153"/>
                <a:gd name="connsiteX25" fmla="*/ 595614 w 2226173"/>
                <a:gd name="connsiteY25" fmla="*/ 630167 h 2054153"/>
                <a:gd name="connsiteX26" fmla="*/ 586768 w 2226173"/>
                <a:gd name="connsiteY26" fmla="*/ 630167 h 2054153"/>
                <a:gd name="connsiteX27" fmla="*/ 736106 w 2226173"/>
                <a:gd name="connsiteY27" fmla="*/ 714719 h 2054153"/>
                <a:gd name="connsiteX28" fmla="*/ 736106 w 2226173"/>
                <a:gd name="connsiteY28" fmla="*/ 125342 h 2054153"/>
                <a:gd name="connsiteX29" fmla="*/ 1568284 w 2226173"/>
                <a:gd name="connsiteY29" fmla="*/ 0 h 2054153"/>
                <a:gd name="connsiteX30" fmla="*/ 1568285 w 2226173"/>
                <a:gd name="connsiteY30" fmla="*/ 0 h 2054153"/>
                <a:gd name="connsiteX31" fmla="*/ 2098188 w 2226173"/>
                <a:gd name="connsiteY31" fmla="*/ 1548913 h 2054153"/>
                <a:gd name="connsiteX32" fmla="*/ 493091 w 2226173"/>
                <a:gd name="connsiteY32" fmla="*/ 1870770 h 2054153"/>
                <a:gd name="connsiteX33" fmla="*/ 1893782 w 2226173"/>
                <a:gd name="connsiteY33" fmla="*/ 1431434 h 2054153"/>
                <a:gd name="connsiteX34" fmla="*/ 1568284 w 2226173"/>
                <a:gd name="connsiteY34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35210 w 2226173"/>
                <a:gd name="connsiteY20" fmla="*/ 709815 h 2054153"/>
                <a:gd name="connsiteX21" fmla="*/ 537458 w 2226173"/>
                <a:gd name="connsiteY21" fmla="*/ 713198 h 2054153"/>
                <a:gd name="connsiteX22" fmla="*/ 0 w 2226173"/>
                <a:gd name="connsiteY22" fmla="*/ 859568 h 2054153"/>
                <a:gd name="connsiteX23" fmla="*/ 420034 w 2226173"/>
                <a:gd name="connsiteY23" fmla="*/ 580418 h 2054153"/>
                <a:gd name="connsiteX24" fmla="*/ 420034 w 2226173"/>
                <a:gd name="connsiteY24" fmla="*/ 203923 h 2054153"/>
                <a:gd name="connsiteX25" fmla="*/ 595614 w 2226173"/>
                <a:gd name="connsiteY25" fmla="*/ 630167 h 2054153"/>
                <a:gd name="connsiteX26" fmla="*/ 586768 w 2226173"/>
                <a:gd name="connsiteY26" fmla="*/ 630167 h 2054153"/>
                <a:gd name="connsiteX27" fmla="*/ 736106 w 2226173"/>
                <a:gd name="connsiteY27" fmla="*/ 714719 h 2054153"/>
                <a:gd name="connsiteX28" fmla="*/ 736106 w 2226173"/>
                <a:gd name="connsiteY28" fmla="*/ 125342 h 2054153"/>
                <a:gd name="connsiteX29" fmla="*/ 1568284 w 2226173"/>
                <a:gd name="connsiteY29" fmla="*/ 0 h 2054153"/>
                <a:gd name="connsiteX30" fmla="*/ 1568285 w 2226173"/>
                <a:gd name="connsiteY30" fmla="*/ 0 h 2054153"/>
                <a:gd name="connsiteX31" fmla="*/ 2098188 w 2226173"/>
                <a:gd name="connsiteY31" fmla="*/ 1548913 h 2054153"/>
                <a:gd name="connsiteX32" fmla="*/ 493091 w 2226173"/>
                <a:gd name="connsiteY32" fmla="*/ 1870770 h 2054153"/>
                <a:gd name="connsiteX33" fmla="*/ 1893782 w 2226173"/>
                <a:gd name="connsiteY33" fmla="*/ 1431434 h 2054153"/>
                <a:gd name="connsiteX34" fmla="*/ 1568284 w 2226173"/>
                <a:gd name="connsiteY34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35210 w 2226173"/>
                <a:gd name="connsiteY20" fmla="*/ 709815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586768 w 2226173"/>
                <a:gd name="connsiteY25" fmla="*/ 630167 h 2054153"/>
                <a:gd name="connsiteX26" fmla="*/ 736106 w 2226173"/>
                <a:gd name="connsiteY26" fmla="*/ 714719 h 2054153"/>
                <a:gd name="connsiteX27" fmla="*/ 736106 w 2226173"/>
                <a:gd name="connsiteY27" fmla="*/ 125342 h 2054153"/>
                <a:gd name="connsiteX28" fmla="*/ 1568284 w 2226173"/>
                <a:gd name="connsiteY28" fmla="*/ 0 h 2054153"/>
                <a:gd name="connsiteX29" fmla="*/ 1568285 w 2226173"/>
                <a:gd name="connsiteY29" fmla="*/ 0 h 2054153"/>
                <a:gd name="connsiteX30" fmla="*/ 2098188 w 2226173"/>
                <a:gd name="connsiteY30" fmla="*/ 1548913 h 2054153"/>
                <a:gd name="connsiteX31" fmla="*/ 493091 w 2226173"/>
                <a:gd name="connsiteY31" fmla="*/ 1870770 h 2054153"/>
                <a:gd name="connsiteX32" fmla="*/ 1893782 w 2226173"/>
                <a:gd name="connsiteY32" fmla="*/ 1431434 h 2054153"/>
                <a:gd name="connsiteX33" fmla="*/ 1568284 w 2226173"/>
                <a:gd name="connsiteY33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35210 w 2226173"/>
                <a:gd name="connsiteY20" fmla="*/ 709815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31420 w 2226173"/>
                <a:gd name="connsiteY10" fmla="*/ 1465986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21895 w 2226173"/>
                <a:gd name="connsiteY10" fmla="*/ 1463605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21895 w 2226173"/>
                <a:gd name="connsiteY10" fmla="*/ 1463605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21895 w 2226173"/>
                <a:gd name="connsiteY10" fmla="*/ 1463605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21895 w 2226173"/>
                <a:gd name="connsiteY10" fmla="*/ 1463605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769569 w 2226173"/>
                <a:gd name="connsiteY9" fmla="*/ 1389786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2907 w 2226173"/>
                <a:gd name="connsiteY9" fmla="*/ 1368354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2907 w 2226173"/>
                <a:gd name="connsiteY9" fmla="*/ 1368354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226173" h="2054153">
                  <a:moveTo>
                    <a:pt x="736106" y="125342"/>
                  </a:moveTo>
                  <a:lnTo>
                    <a:pt x="936997" y="828458"/>
                  </a:lnTo>
                  <a:lnTo>
                    <a:pt x="998118" y="863064"/>
                  </a:lnTo>
                  <a:lnTo>
                    <a:pt x="998118" y="268217"/>
                  </a:lnTo>
                  <a:lnTo>
                    <a:pt x="1200873" y="977859"/>
                  </a:lnTo>
                  <a:lnTo>
                    <a:pt x="1600069" y="1203874"/>
                  </a:lnTo>
                  <a:cubicBezTo>
                    <a:pt x="1584917" y="1081235"/>
                    <a:pt x="1573440" y="961925"/>
                    <a:pt x="1533825" y="820667"/>
                  </a:cubicBezTo>
                  <a:cubicBezTo>
                    <a:pt x="1494210" y="679409"/>
                    <a:pt x="1340151" y="348386"/>
                    <a:pt x="1362376" y="356323"/>
                  </a:cubicBezTo>
                  <a:lnTo>
                    <a:pt x="1700513" y="875436"/>
                  </a:lnTo>
                  <a:lnTo>
                    <a:pt x="1802907" y="1368354"/>
                  </a:lnTo>
                  <a:cubicBezTo>
                    <a:pt x="1641378" y="1402485"/>
                    <a:pt x="1550893" y="1425901"/>
                    <a:pt x="1390952" y="1439792"/>
                  </a:cubicBezTo>
                  <a:cubicBezTo>
                    <a:pt x="1231011" y="1453683"/>
                    <a:pt x="1029795" y="1451698"/>
                    <a:pt x="843263" y="1451698"/>
                  </a:cubicBezTo>
                  <a:lnTo>
                    <a:pt x="1466515" y="1297023"/>
                  </a:lnTo>
                  <a:lnTo>
                    <a:pt x="1170897" y="1110630"/>
                  </a:lnTo>
                  <a:lnTo>
                    <a:pt x="164524" y="1454183"/>
                  </a:lnTo>
                  <a:lnTo>
                    <a:pt x="998118" y="1014600"/>
                  </a:lnTo>
                  <a:lnTo>
                    <a:pt x="998118" y="1001689"/>
                  </a:lnTo>
                  <a:lnTo>
                    <a:pt x="845795" y="914119"/>
                  </a:lnTo>
                  <a:lnTo>
                    <a:pt x="142354" y="1145712"/>
                  </a:lnTo>
                  <a:lnTo>
                    <a:pt x="701799" y="851041"/>
                  </a:lnTo>
                  <a:lnTo>
                    <a:pt x="513779" y="731246"/>
                  </a:lnTo>
                  <a:lnTo>
                    <a:pt x="0" y="859568"/>
                  </a:lnTo>
                  <a:lnTo>
                    <a:pt x="420034" y="580418"/>
                  </a:lnTo>
                  <a:lnTo>
                    <a:pt x="420034" y="203923"/>
                  </a:lnTo>
                  <a:lnTo>
                    <a:pt x="595614" y="630167"/>
                  </a:lnTo>
                  <a:lnTo>
                    <a:pt x="736106" y="714719"/>
                  </a:lnTo>
                  <a:lnTo>
                    <a:pt x="736106" y="125342"/>
                  </a:lnTo>
                  <a:close/>
                  <a:moveTo>
                    <a:pt x="1568284" y="0"/>
                  </a:moveTo>
                  <a:lnTo>
                    <a:pt x="1568285" y="0"/>
                  </a:lnTo>
                  <a:cubicBezTo>
                    <a:pt x="2157848" y="338842"/>
                    <a:pt x="2395094" y="1032314"/>
                    <a:pt x="2098188" y="1548913"/>
                  </a:cubicBezTo>
                  <a:cubicBezTo>
                    <a:pt x="1801281" y="2065512"/>
                    <a:pt x="1082655" y="2209611"/>
                    <a:pt x="493091" y="1870770"/>
                  </a:cubicBezTo>
                  <a:cubicBezTo>
                    <a:pt x="1050801" y="2065634"/>
                    <a:pt x="1634512" y="1882549"/>
                    <a:pt x="1893782" y="1431434"/>
                  </a:cubicBezTo>
                  <a:cubicBezTo>
                    <a:pt x="2153053" y="980320"/>
                    <a:pt x="2017408" y="383797"/>
                    <a:pt x="1568284" y="0"/>
                  </a:cubicBezTo>
                  <a:close/>
                </a:path>
              </a:pathLst>
            </a:custGeom>
            <a:solidFill>
              <a:srgbClr val="FED0D0"/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8D7B1F1-C2A4-8032-280A-DFC6A9751260}"/>
                </a:ext>
              </a:extLst>
            </p:cNvPr>
            <p:cNvSpPr/>
            <p:nvPr/>
          </p:nvSpPr>
          <p:spPr>
            <a:xfrm>
              <a:off x="9193898" y="4527244"/>
              <a:ext cx="2830399" cy="2616934"/>
            </a:xfrm>
            <a:custGeom>
              <a:avLst/>
              <a:gdLst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797883 w 2226173"/>
                <a:gd name="connsiteY17" fmla="*/ 875436 h 2054153"/>
                <a:gd name="connsiteX18" fmla="*/ 775950 w 2226173"/>
                <a:gd name="connsiteY18" fmla="*/ 875436 h 2054153"/>
                <a:gd name="connsiteX19" fmla="*/ 831508 w 2226173"/>
                <a:gd name="connsiteY19" fmla="*/ 980794 h 2054153"/>
                <a:gd name="connsiteX20" fmla="*/ 142354 w 2226173"/>
                <a:gd name="connsiteY20" fmla="*/ 1145712 h 2054153"/>
                <a:gd name="connsiteX21" fmla="*/ 732756 w 2226173"/>
                <a:gd name="connsiteY21" fmla="*/ 834372 h 2054153"/>
                <a:gd name="connsiteX22" fmla="*/ 535210 w 2226173"/>
                <a:gd name="connsiteY22" fmla="*/ 709815 h 2054153"/>
                <a:gd name="connsiteX23" fmla="*/ 537458 w 2226173"/>
                <a:gd name="connsiteY23" fmla="*/ 713198 h 2054153"/>
                <a:gd name="connsiteX24" fmla="*/ 0 w 2226173"/>
                <a:gd name="connsiteY24" fmla="*/ 859568 h 2054153"/>
                <a:gd name="connsiteX25" fmla="*/ 420034 w 2226173"/>
                <a:gd name="connsiteY25" fmla="*/ 580418 h 2054153"/>
                <a:gd name="connsiteX26" fmla="*/ 420034 w 2226173"/>
                <a:gd name="connsiteY26" fmla="*/ 203923 h 2054153"/>
                <a:gd name="connsiteX27" fmla="*/ 595614 w 2226173"/>
                <a:gd name="connsiteY27" fmla="*/ 630167 h 2054153"/>
                <a:gd name="connsiteX28" fmla="*/ 586768 w 2226173"/>
                <a:gd name="connsiteY28" fmla="*/ 630167 h 2054153"/>
                <a:gd name="connsiteX29" fmla="*/ 736106 w 2226173"/>
                <a:gd name="connsiteY29" fmla="*/ 714719 h 2054153"/>
                <a:gd name="connsiteX30" fmla="*/ 1568284 w 2226173"/>
                <a:gd name="connsiteY30" fmla="*/ 0 h 2054153"/>
                <a:gd name="connsiteX31" fmla="*/ 1568285 w 2226173"/>
                <a:gd name="connsiteY31" fmla="*/ 0 h 2054153"/>
                <a:gd name="connsiteX32" fmla="*/ 2098188 w 2226173"/>
                <a:gd name="connsiteY32" fmla="*/ 1548913 h 2054153"/>
                <a:gd name="connsiteX33" fmla="*/ 493091 w 2226173"/>
                <a:gd name="connsiteY33" fmla="*/ 1870770 h 2054153"/>
                <a:gd name="connsiteX34" fmla="*/ 1893782 w 2226173"/>
                <a:gd name="connsiteY34" fmla="*/ 1431434 h 2054153"/>
                <a:gd name="connsiteX35" fmla="*/ 1568284 w 2226173"/>
                <a:gd name="connsiteY35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797883 w 2226173"/>
                <a:gd name="connsiteY17" fmla="*/ 875436 h 2054153"/>
                <a:gd name="connsiteX18" fmla="*/ 831508 w 2226173"/>
                <a:gd name="connsiteY18" fmla="*/ 980794 h 2054153"/>
                <a:gd name="connsiteX19" fmla="*/ 142354 w 2226173"/>
                <a:gd name="connsiteY19" fmla="*/ 1145712 h 2054153"/>
                <a:gd name="connsiteX20" fmla="*/ 732756 w 2226173"/>
                <a:gd name="connsiteY20" fmla="*/ 834372 h 2054153"/>
                <a:gd name="connsiteX21" fmla="*/ 535210 w 2226173"/>
                <a:gd name="connsiteY21" fmla="*/ 709815 h 2054153"/>
                <a:gd name="connsiteX22" fmla="*/ 537458 w 2226173"/>
                <a:gd name="connsiteY22" fmla="*/ 713198 h 2054153"/>
                <a:gd name="connsiteX23" fmla="*/ 0 w 2226173"/>
                <a:gd name="connsiteY23" fmla="*/ 859568 h 2054153"/>
                <a:gd name="connsiteX24" fmla="*/ 420034 w 2226173"/>
                <a:gd name="connsiteY24" fmla="*/ 580418 h 2054153"/>
                <a:gd name="connsiteX25" fmla="*/ 420034 w 2226173"/>
                <a:gd name="connsiteY25" fmla="*/ 203923 h 2054153"/>
                <a:gd name="connsiteX26" fmla="*/ 595614 w 2226173"/>
                <a:gd name="connsiteY26" fmla="*/ 630167 h 2054153"/>
                <a:gd name="connsiteX27" fmla="*/ 586768 w 2226173"/>
                <a:gd name="connsiteY27" fmla="*/ 630167 h 2054153"/>
                <a:gd name="connsiteX28" fmla="*/ 736106 w 2226173"/>
                <a:gd name="connsiteY28" fmla="*/ 714719 h 2054153"/>
                <a:gd name="connsiteX29" fmla="*/ 736106 w 2226173"/>
                <a:gd name="connsiteY29" fmla="*/ 125342 h 2054153"/>
                <a:gd name="connsiteX30" fmla="*/ 1568284 w 2226173"/>
                <a:gd name="connsiteY30" fmla="*/ 0 h 2054153"/>
                <a:gd name="connsiteX31" fmla="*/ 1568285 w 2226173"/>
                <a:gd name="connsiteY31" fmla="*/ 0 h 2054153"/>
                <a:gd name="connsiteX32" fmla="*/ 2098188 w 2226173"/>
                <a:gd name="connsiteY32" fmla="*/ 1548913 h 2054153"/>
                <a:gd name="connsiteX33" fmla="*/ 493091 w 2226173"/>
                <a:gd name="connsiteY33" fmla="*/ 1870770 h 2054153"/>
                <a:gd name="connsiteX34" fmla="*/ 1893782 w 2226173"/>
                <a:gd name="connsiteY34" fmla="*/ 1431434 h 2054153"/>
                <a:gd name="connsiteX35" fmla="*/ 1568284 w 2226173"/>
                <a:gd name="connsiteY35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31508 w 2226173"/>
                <a:gd name="connsiteY17" fmla="*/ 980794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35210 w 2226173"/>
                <a:gd name="connsiteY20" fmla="*/ 709815 h 2054153"/>
                <a:gd name="connsiteX21" fmla="*/ 537458 w 2226173"/>
                <a:gd name="connsiteY21" fmla="*/ 713198 h 2054153"/>
                <a:gd name="connsiteX22" fmla="*/ 0 w 2226173"/>
                <a:gd name="connsiteY22" fmla="*/ 859568 h 2054153"/>
                <a:gd name="connsiteX23" fmla="*/ 420034 w 2226173"/>
                <a:gd name="connsiteY23" fmla="*/ 580418 h 2054153"/>
                <a:gd name="connsiteX24" fmla="*/ 420034 w 2226173"/>
                <a:gd name="connsiteY24" fmla="*/ 203923 h 2054153"/>
                <a:gd name="connsiteX25" fmla="*/ 595614 w 2226173"/>
                <a:gd name="connsiteY25" fmla="*/ 630167 h 2054153"/>
                <a:gd name="connsiteX26" fmla="*/ 586768 w 2226173"/>
                <a:gd name="connsiteY26" fmla="*/ 630167 h 2054153"/>
                <a:gd name="connsiteX27" fmla="*/ 736106 w 2226173"/>
                <a:gd name="connsiteY27" fmla="*/ 714719 h 2054153"/>
                <a:gd name="connsiteX28" fmla="*/ 736106 w 2226173"/>
                <a:gd name="connsiteY28" fmla="*/ 125342 h 2054153"/>
                <a:gd name="connsiteX29" fmla="*/ 1568284 w 2226173"/>
                <a:gd name="connsiteY29" fmla="*/ 0 h 2054153"/>
                <a:gd name="connsiteX30" fmla="*/ 1568285 w 2226173"/>
                <a:gd name="connsiteY30" fmla="*/ 0 h 2054153"/>
                <a:gd name="connsiteX31" fmla="*/ 2098188 w 2226173"/>
                <a:gd name="connsiteY31" fmla="*/ 1548913 h 2054153"/>
                <a:gd name="connsiteX32" fmla="*/ 493091 w 2226173"/>
                <a:gd name="connsiteY32" fmla="*/ 1870770 h 2054153"/>
                <a:gd name="connsiteX33" fmla="*/ 1893782 w 2226173"/>
                <a:gd name="connsiteY33" fmla="*/ 1431434 h 2054153"/>
                <a:gd name="connsiteX34" fmla="*/ 1568284 w 2226173"/>
                <a:gd name="connsiteY34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35210 w 2226173"/>
                <a:gd name="connsiteY20" fmla="*/ 709815 h 2054153"/>
                <a:gd name="connsiteX21" fmla="*/ 537458 w 2226173"/>
                <a:gd name="connsiteY21" fmla="*/ 713198 h 2054153"/>
                <a:gd name="connsiteX22" fmla="*/ 0 w 2226173"/>
                <a:gd name="connsiteY22" fmla="*/ 859568 h 2054153"/>
                <a:gd name="connsiteX23" fmla="*/ 420034 w 2226173"/>
                <a:gd name="connsiteY23" fmla="*/ 580418 h 2054153"/>
                <a:gd name="connsiteX24" fmla="*/ 420034 w 2226173"/>
                <a:gd name="connsiteY24" fmla="*/ 203923 h 2054153"/>
                <a:gd name="connsiteX25" fmla="*/ 595614 w 2226173"/>
                <a:gd name="connsiteY25" fmla="*/ 630167 h 2054153"/>
                <a:gd name="connsiteX26" fmla="*/ 586768 w 2226173"/>
                <a:gd name="connsiteY26" fmla="*/ 630167 h 2054153"/>
                <a:gd name="connsiteX27" fmla="*/ 736106 w 2226173"/>
                <a:gd name="connsiteY27" fmla="*/ 714719 h 2054153"/>
                <a:gd name="connsiteX28" fmla="*/ 736106 w 2226173"/>
                <a:gd name="connsiteY28" fmla="*/ 125342 h 2054153"/>
                <a:gd name="connsiteX29" fmla="*/ 1568284 w 2226173"/>
                <a:gd name="connsiteY29" fmla="*/ 0 h 2054153"/>
                <a:gd name="connsiteX30" fmla="*/ 1568285 w 2226173"/>
                <a:gd name="connsiteY30" fmla="*/ 0 h 2054153"/>
                <a:gd name="connsiteX31" fmla="*/ 2098188 w 2226173"/>
                <a:gd name="connsiteY31" fmla="*/ 1548913 h 2054153"/>
                <a:gd name="connsiteX32" fmla="*/ 493091 w 2226173"/>
                <a:gd name="connsiteY32" fmla="*/ 1870770 h 2054153"/>
                <a:gd name="connsiteX33" fmla="*/ 1893782 w 2226173"/>
                <a:gd name="connsiteY33" fmla="*/ 1431434 h 2054153"/>
                <a:gd name="connsiteX34" fmla="*/ 1568284 w 2226173"/>
                <a:gd name="connsiteY34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35210 w 2226173"/>
                <a:gd name="connsiteY20" fmla="*/ 709815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586768 w 2226173"/>
                <a:gd name="connsiteY25" fmla="*/ 630167 h 2054153"/>
                <a:gd name="connsiteX26" fmla="*/ 736106 w 2226173"/>
                <a:gd name="connsiteY26" fmla="*/ 714719 h 2054153"/>
                <a:gd name="connsiteX27" fmla="*/ 736106 w 2226173"/>
                <a:gd name="connsiteY27" fmla="*/ 125342 h 2054153"/>
                <a:gd name="connsiteX28" fmla="*/ 1568284 w 2226173"/>
                <a:gd name="connsiteY28" fmla="*/ 0 h 2054153"/>
                <a:gd name="connsiteX29" fmla="*/ 1568285 w 2226173"/>
                <a:gd name="connsiteY29" fmla="*/ 0 h 2054153"/>
                <a:gd name="connsiteX30" fmla="*/ 2098188 w 2226173"/>
                <a:gd name="connsiteY30" fmla="*/ 1548913 h 2054153"/>
                <a:gd name="connsiteX31" fmla="*/ 493091 w 2226173"/>
                <a:gd name="connsiteY31" fmla="*/ 1870770 h 2054153"/>
                <a:gd name="connsiteX32" fmla="*/ 1893782 w 2226173"/>
                <a:gd name="connsiteY32" fmla="*/ 1431434 h 2054153"/>
                <a:gd name="connsiteX33" fmla="*/ 1568284 w 2226173"/>
                <a:gd name="connsiteY33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35210 w 2226173"/>
                <a:gd name="connsiteY20" fmla="*/ 709815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31420 w 2226173"/>
                <a:gd name="connsiteY10" fmla="*/ 1465986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21895 w 2226173"/>
                <a:gd name="connsiteY10" fmla="*/ 1463605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21895 w 2226173"/>
                <a:gd name="connsiteY10" fmla="*/ 1463605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21895 w 2226173"/>
                <a:gd name="connsiteY10" fmla="*/ 1463605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21895 w 2226173"/>
                <a:gd name="connsiteY10" fmla="*/ 1463605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769569 w 2226173"/>
                <a:gd name="connsiteY9" fmla="*/ 1389786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2907 w 2226173"/>
                <a:gd name="connsiteY9" fmla="*/ 1368354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2907 w 2226173"/>
                <a:gd name="connsiteY9" fmla="*/ 1368354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226173" h="2054153">
                  <a:moveTo>
                    <a:pt x="736106" y="125342"/>
                  </a:moveTo>
                  <a:lnTo>
                    <a:pt x="936997" y="828458"/>
                  </a:lnTo>
                  <a:lnTo>
                    <a:pt x="998118" y="863064"/>
                  </a:lnTo>
                  <a:lnTo>
                    <a:pt x="998118" y="268217"/>
                  </a:lnTo>
                  <a:lnTo>
                    <a:pt x="1200873" y="977859"/>
                  </a:lnTo>
                  <a:lnTo>
                    <a:pt x="1600069" y="1203874"/>
                  </a:lnTo>
                  <a:cubicBezTo>
                    <a:pt x="1584917" y="1081235"/>
                    <a:pt x="1573440" y="961925"/>
                    <a:pt x="1533825" y="820667"/>
                  </a:cubicBezTo>
                  <a:cubicBezTo>
                    <a:pt x="1494210" y="679409"/>
                    <a:pt x="1340151" y="348386"/>
                    <a:pt x="1362376" y="356323"/>
                  </a:cubicBezTo>
                  <a:lnTo>
                    <a:pt x="1700513" y="875436"/>
                  </a:lnTo>
                  <a:lnTo>
                    <a:pt x="1802907" y="1368354"/>
                  </a:lnTo>
                  <a:cubicBezTo>
                    <a:pt x="1641378" y="1402485"/>
                    <a:pt x="1550893" y="1425901"/>
                    <a:pt x="1390952" y="1439792"/>
                  </a:cubicBezTo>
                  <a:cubicBezTo>
                    <a:pt x="1231011" y="1453683"/>
                    <a:pt x="1029795" y="1451698"/>
                    <a:pt x="843263" y="1451698"/>
                  </a:cubicBezTo>
                  <a:lnTo>
                    <a:pt x="1466515" y="1297023"/>
                  </a:lnTo>
                  <a:lnTo>
                    <a:pt x="1170897" y="1110630"/>
                  </a:lnTo>
                  <a:lnTo>
                    <a:pt x="164524" y="1454183"/>
                  </a:lnTo>
                  <a:lnTo>
                    <a:pt x="998118" y="1014600"/>
                  </a:lnTo>
                  <a:lnTo>
                    <a:pt x="998118" y="1001689"/>
                  </a:lnTo>
                  <a:lnTo>
                    <a:pt x="845795" y="914119"/>
                  </a:lnTo>
                  <a:lnTo>
                    <a:pt x="142354" y="1145712"/>
                  </a:lnTo>
                  <a:lnTo>
                    <a:pt x="701799" y="851041"/>
                  </a:lnTo>
                  <a:lnTo>
                    <a:pt x="513779" y="731246"/>
                  </a:lnTo>
                  <a:lnTo>
                    <a:pt x="0" y="859568"/>
                  </a:lnTo>
                  <a:lnTo>
                    <a:pt x="420034" y="580418"/>
                  </a:lnTo>
                  <a:lnTo>
                    <a:pt x="420034" y="203923"/>
                  </a:lnTo>
                  <a:lnTo>
                    <a:pt x="595614" y="630167"/>
                  </a:lnTo>
                  <a:lnTo>
                    <a:pt x="736106" y="714719"/>
                  </a:lnTo>
                  <a:lnTo>
                    <a:pt x="736106" y="125342"/>
                  </a:lnTo>
                  <a:close/>
                  <a:moveTo>
                    <a:pt x="1568284" y="0"/>
                  </a:moveTo>
                  <a:lnTo>
                    <a:pt x="1568285" y="0"/>
                  </a:lnTo>
                  <a:cubicBezTo>
                    <a:pt x="2157848" y="338842"/>
                    <a:pt x="2395094" y="1032314"/>
                    <a:pt x="2098188" y="1548913"/>
                  </a:cubicBezTo>
                  <a:cubicBezTo>
                    <a:pt x="1801281" y="2065512"/>
                    <a:pt x="1082655" y="2209611"/>
                    <a:pt x="493091" y="1870770"/>
                  </a:cubicBezTo>
                  <a:cubicBezTo>
                    <a:pt x="1050801" y="2065634"/>
                    <a:pt x="1634512" y="1882549"/>
                    <a:pt x="1893782" y="1431434"/>
                  </a:cubicBezTo>
                  <a:cubicBezTo>
                    <a:pt x="2153053" y="980320"/>
                    <a:pt x="2017408" y="383797"/>
                    <a:pt x="15682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softEdge rad="63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sp>
        <p:nvSpPr>
          <p:cNvPr id="37" name="Star: 4 Points 36">
            <a:extLst>
              <a:ext uri="{FF2B5EF4-FFF2-40B4-BE49-F238E27FC236}">
                <a16:creationId xmlns:a16="http://schemas.microsoft.com/office/drawing/2014/main" id="{1045F534-05D1-8035-F0BD-1B115B17A6F2}"/>
              </a:ext>
            </a:extLst>
          </p:cNvPr>
          <p:cNvSpPr/>
          <p:nvPr/>
        </p:nvSpPr>
        <p:spPr>
          <a:xfrm>
            <a:off x="1695116" y="581238"/>
            <a:ext cx="75050" cy="7505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lumMod val="9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433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Oval 56">
            <a:extLst>
              <a:ext uri="{FF2B5EF4-FFF2-40B4-BE49-F238E27FC236}">
                <a16:creationId xmlns:a16="http://schemas.microsoft.com/office/drawing/2014/main" id="{EF6C8FC7-A552-0C6F-E6C8-46A077E40601}"/>
              </a:ext>
            </a:extLst>
          </p:cNvPr>
          <p:cNvSpPr/>
          <p:nvPr/>
        </p:nvSpPr>
        <p:spPr>
          <a:xfrm>
            <a:off x="5181600" y="3127829"/>
            <a:ext cx="2249714" cy="224971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6118382-5585-2680-8065-009770466526}"/>
              </a:ext>
            </a:extLst>
          </p:cNvPr>
          <p:cNvGrpSpPr/>
          <p:nvPr/>
        </p:nvGrpSpPr>
        <p:grpSpPr>
          <a:xfrm>
            <a:off x="524863" y="1275715"/>
            <a:ext cx="933642" cy="1165860"/>
            <a:chOff x="3802380" y="472440"/>
            <a:chExt cx="4472940" cy="558546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688AB70-B0CD-92AF-98C1-44A64D07DC90}"/>
                </a:ext>
              </a:extLst>
            </p:cNvPr>
            <p:cNvSpPr/>
            <p:nvPr/>
          </p:nvSpPr>
          <p:spPr>
            <a:xfrm>
              <a:off x="3802380" y="472440"/>
              <a:ext cx="4472940" cy="5585460"/>
            </a:xfrm>
            <a:custGeom>
              <a:avLst/>
              <a:gdLst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72940" h="5585460">
                  <a:moveTo>
                    <a:pt x="632460" y="121920"/>
                  </a:moveTo>
                  <a:cubicBezTo>
                    <a:pt x="652780" y="1315720"/>
                    <a:pt x="436880" y="1877060"/>
                    <a:pt x="144780" y="2125980"/>
                  </a:cubicBezTo>
                  <a:lnTo>
                    <a:pt x="426720" y="3710940"/>
                  </a:lnTo>
                  <a:lnTo>
                    <a:pt x="0" y="4884420"/>
                  </a:lnTo>
                  <a:lnTo>
                    <a:pt x="1524000" y="5524500"/>
                  </a:lnTo>
                  <a:cubicBezTo>
                    <a:pt x="1747520" y="5336540"/>
                    <a:pt x="1811020" y="5110480"/>
                    <a:pt x="2194560" y="4960620"/>
                  </a:cubicBezTo>
                  <a:cubicBezTo>
                    <a:pt x="2590800" y="5138420"/>
                    <a:pt x="2636520" y="5377180"/>
                    <a:pt x="2857500" y="5585460"/>
                  </a:cubicBezTo>
                  <a:lnTo>
                    <a:pt x="4472940" y="4907280"/>
                  </a:lnTo>
                  <a:lnTo>
                    <a:pt x="4099560" y="3741420"/>
                  </a:lnTo>
                  <a:lnTo>
                    <a:pt x="4396740" y="2186940"/>
                  </a:lnTo>
                  <a:cubicBezTo>
                    <a:pt x="3873500" y="1719580"/>
                    <a:pt x="3830320" y="878840"/>
                    <a:pt x="3970020" y="121920"/>
                  </a:cubicBezTo>
                  <a:lnTo>
                    <a:pt x="3383280" y="30480"/>
                  </a:lnTo>
                  <a:cubicBezTo>
                    <a:pt x="3294380" y="243840"/>
                    <a:pt x="2733040" y="518160"/>
                    <a:pt x="2270760" y="510540"/>
                  </a:cubicBezTo>
                  <a:cubicBezTo>
                    <a:pt x="1866900" y="492760"/>
                    <a:pt x="1417320" y="246380"/>
                    <a:pt x="1219200" y="0"/>
                  </a:cubicBezTo>
                  <a:lnTo>
                    <a:pt x="632460" y="121920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456EF-BFB1-2DBB-62AC-D1217E59DFD9}"/>
                </a:ext>
              </a:extLst>
            </p:cNvPr>
            <p:cNvSpPr/>
            <p:nvPr/>
          </p:nvSpPr>
          <p:spPr>
            <a:xfrm>
              <a:off x="4213860" y="4168140"/>
              <a:ext cx="3672840" cy="365760"/>
            </a:xfrm>
            <a:custGeom>
              <a:avLst/>
              <a:gdLst>
                <a:gd name="connsiteX0" fmla="*/ 0 w 3672840"/>
                <a:gd name="connsiteY0" fmla="*/ 0 h 365760"/>
                <a:gd name="connsiteX1" fmla="*/ 1775460 w 3672840"/>
                <a:gd name="connsiteY1" fmla="*/ 365760 h 365760"/>
                <a:gd name="connsiteX2" fmla="*/ 3672840 w 3672840"/>
                <a:gd name="connsiteY2" fmla="*/ 45720 h 365760"/>
                <a:gd name="connsiteX0" fmla="*/ 0 w 3672840"/>
                <a:gd name="connsiteY0" fmla="*/ 0 h 365760"/>
                <a:gd name="connsiteX1" fmla="*/ 1775460 w 3672840"/>
                <a:gd name="connsiteY1" fmla="*/ 365760 h 365760"/>
                <a:gd name="connsiteX2" fmla="*/ 3672840 w 3672840"/>
                <a:gd name="connsiteY2" fmla="*/ 45720 h 365760"/>
                <a:gd name="connsiteX0" fmla="*/ 0 w 3672840"/>
                <a:gd name="connsiteY0" fmla="*/ 0 h 365760"/>
                <a:gd name="connsiteX1" fmla="*/ 1775460 w 3672840"/>
                <a:gd name="connsiteY1" fmla="*/ 365760 h 365760"/>
                <a:gd name="connsiteX2" fmla="*/ 3672840 w 3672840"/>
                <a:gd name="connsiteY2" fmla="*/ 4572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2840" h="365760">
                  <a:moveTo>
                    <a:pt x="0" y="0"/>
                  </a:moveTo>
                  <a:cubicBezTo>
                    <a:pt x="591820" y="121920"/>
                    <a:pt x="459740" y="312420"/>
                    <a:pt x="1775460" y="365760"/>
                  </a:cubicBezTo>
                  <a:cubicBezTo>
                    <a:pt x="3223260" y="350520"/>
                    <a:pt x="3040380" y="152400"/>
                    <a:pt x="3672840" y="45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C62B7B0-639C-EBF5-BD53-B6798482DD50}"/>
                </a:ext>
              </a:extLst>
            </p:cNvPr>
            <p:cNvSpPr/>
            <p:nvPr/>
          </p:nvSpPr>
          <p:spPr>
            <a:xfrm>
              <a:off x="5996940" y="1813560"/>
              <a:ext cx="68580" cy="2712720"/>
            </a:xfrm>
            <a:custGeom>
              <a:avLst/>
              <a:gdLst>
                <a:gd name="connsiteX0" fmla="*/ 0 w 68580"/>
                <a:gd name="connsiteY0" fmla="*/ 2712720 h 2712720"/>
                <a:gd name="connsiteX1" fmla="*/ 68580 w 68580"/>
                <a:gd name="connsiteY1" fmla="*/ 0 h 271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80" h="2712720">
                  <a:moveTo>
                    <a:pt x="0" y="2712720"/>
                  </a:moveTo>
                  <a:lnTo>
                    <a:pt x="68580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EEE1A29-6143-73F8-3704-0630C2F92CBD}"/>
                </a:ext>
              </a:extLst>
            </p:cNvPr>
            <p:cNvSpPr/>
            <p:nvPr/>
          </p:nvSpPr>
          <p:spPr>
            <a:xfrm>
              <a:off x="5974080" y="4709160"/>
              <a:ext cx="15240" cy="739140"/>
            </a:xfrm>
            <a:custGeom>
              <a:avLst/>
              <a:gdLst>
                <a:gd name="connsiteX0" fmla="*/ 0 w 15240"/>
                <a:gd name="connsiteY0" fmla="*/ 739140 h 739140"/>
                <a:gd name="connsiteX1" fmla="*/ 15240 w 15240"/>
                <a:gd name="connsiteY1" fmla="*/ 0 h 739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40" h="739140">
                  <a:moveTo>
                    <a:pt x="0" y="739140"/>
                  </a:moveTo>
                  <a:lnTo>
                    <a:pt x="15240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BF808F3-BFDD-B349-461C-60027AE4882E}"/>
                </a:ext>
              </a:extLst>
            </p:cNvPr>
            <p:cNvSpPr/>
            <p:nvPr/>
          </p:nvSpPr>
          <p:spPr>
            <a:xfrm>
              <a:off x="5189220" y="1417320"/>
              <a:ext cx="1805940" cy="396240"/>
            </a:xfrm>
            <a:custGeom>
              <a:avLst/>
              <a:gdLst>
                <a:gd name="connsiteX0" fmla="*/ 0 w 1805940"/>
                <a:gd name="connsiteY0" fmla="*/ 0 h 396240"/>
                <a:gd name="connsiteX1" fmla="*/ 868680 w 1805940"/>
                <a:gd name="connsiteY1" fmla="*/ 396240 h 396240"/>
                <a:gd name="connsiteX2" fmla="*/ 1805940 w 1805940"/>
                <a:gd name="connsiteY2" fmla="*/ 60960 h 396240"/>
                <a:gd name="connsiteX0" fmla="*/ 0 w 1805940"/>
                <a:gd name="connsiteY0" fmla="*/ 0 h 396240"/>
                <a:gd name="connsiteX1" fmla="*/ 868680 w 1805940"/>
                <a:gd name="connsiteY1" fmla="*/ 396240 h 396240"/>
                <a:gd name="connsiteX2" fmla="*/ 1805940 w 1805940"/>
                <a:gd name="connsiteY2" fmla="*/ 60960 h 396240"/>
                <a:gd name="connsiteX0" fmla="*/ 0 w 1805940"/>
                <a:gd name="connsiteY0" fmla="*/ 0 h 396240"/>
                <a:gd name="connsiteX1" fmla="*/ 868680 w 1805940"/>
                <a:gd name="connsiteY1" fmla="*/ 396240 h 396240"/>
                <a:gd name="connsiteX2" fmla="*/ 1805940 w 1805940"/>
                <a:gd name="connsiteY2" fmla="*/ 60960 h 396240"/>
                <a:gd name="connsiteX0" fmla="*/ 0 w 1805940"/>
                <a:gd name="connsiteY0" fmla="*/ 0 h 396240"/>
                <a:gd name="connsiteX1" fmla="*/ 868680 w 1805940"/>
                <a:gd name="connsiteY1" fmla="*/ 396240 h 396240"/>
                <a:gd name="connsiteX2" fmla="*/ 1805940 w 1805940"/>
                <a:gd name="connsiteY2" fmla="*/ 60960 h 396240"/>
                <a:gd name="connsiteX0" fmla="*/ 0 w 1805940"/>
                <a:gd name="connsiteY0" fmla="*/ 0 h 396240"/>
                <a:gd name="connsiteX1" fmla="*/ 868680 w 1805940"/>
                <a:gd name="connsiteY1" fmla="*/ 396240 h 396240"/>
                <a:gd name="connsiteX2" fmla="*/ 1805940 w 1805940"/>
                <a:gd name="connsiteY2" fmla="*/ 60960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5940" h="396240">
                  <a:moveTo>
                    <a:pt x="0" y="0"/>
                  </a:moveTo>
                  <a:cubicBezTo>
                    <a:pt x="236220" y="223520"/>
                    <a:pt x="464820" y="332740"/>
                    <a:pt x="868680" y="396240"/>
                  </a:cubicBezTo>
                  <a:cubicBezTo>
                    <a:pt x="1211580" y="375920"/>
                    <a:pt x="1569720" y="264160"/>
                    <a:pt x="1805940" y="6096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4A19E56-5233-B874-5854-334231AC145A}"/>
                </a:ext>
              </a:extLst>
            </p:cNvPr>
            <p:cNvSpPr/>
            <p:nvPr/>
          </p:nvSpPr>
          <p:spPr>
            <a:xfrm>
              <a:off x="5204460" y="624840"/>
              <a:ext cx="1920240" cy="929640"/>
            </a:xfrm>
            <a:custGeom>
              <a:avLst/>
              <a:gdLst>
                <a:gd name="connsiteX0" fmla="*/ 0 w 1920240"/>
                <a:gd name="connsiteY0" fmla="*/ 45720 h 929640"/>
                <a:gd name="connsiteX1" fmla="*/ 899160 w 1920240"/>
                <a:gd name="connsiteY1" fmla="*/ 929640 h 929640"/>
                <a:gd name="connsiteX2" fmla="*/ 1920240 w 1920240"/>
                <a:gd name="connsiteY2" fmla="*/ 0 h 929640"/>
                <a:gd name="connsiteX0" fmla="*/ 0 w 1920240"/>
                <a:gd name="connsiteY0" fmla="*/ 45720 h 929640"/>
                <a:gd name="connsiteX1" fmla="*/ 899160 w 1920240"/>
                <a:gd name="connsiteY1" fmla="*/ 929640 h 929640"/>
                <a:gd name="connsiteX2" fmla="*/ 1920240 w 1920240"/>
                <a:gd name="connsiteY2" fmla="*/ 0 h 929640"/>
                <a:gd name="connsiteX0" fmla="*/ 0 w 1920240"/>
                <a:gd name="connsiteY0" fmla="*/ 45720 h 929640"/>
                <a:gd name="connsiteX1" fmla="*/ 899160 w 1920240"/>
                <a:gd name="connsiteY1" fmla="*/ 929640 h 929640"/>
                <a:gd name="connsiteX2" fmla="*/ 1920240 w 1920240"/>
                <a:gd name="connsiteY2" fmla="*/ 0 h 929640"/>
                <a:gd name="connsiteX0" fmla="*/ 0 w 1920240"/>
                <a:gd name="connsiteY0" fmla="*/ 45720 h 929640"/>
                <a:gd name="connsiteX1" fmla="*/ 899160 w 1920240"/>
                <a:gd name="connsiteY1" fmla="*/ 929640 h 929640"/>
                <a:gd name="connsiteX2" fmla="*/ 1920240 w 1920240"/>
                <a:gd name="connsiteY2" fmla="*/ 0 h 929640"/>
                <a:gd name="connsiteX0" fmla="*/ 0 w 1920240"/>
                <a:gd name="connsiteY0" fmla="*/ 45720 h 929640"/>
                <a:gd name="connsiteX1" fmla="*/ 899160 w 1920240"/>
                <a:gd name="connsiteY1" fmla="*/ 929640 h 929640"/>
                <a:gd name="connsiteX2" fmla="*/ 1920240 w 1920240"/>
                <a:gd name="connsiteY2" fmla="*/ 0 h 929640"/>
                <a:gd name="connsiteX0" fmla="*/ 0 w 1920240"/>
                <a:gd name="connsiteY0" fmla="*/ 45720 h 929640"/>
                <a:gd name="connsiteX1" fmla="*/ 899160 w 1920240"/>
                <a:gd name="connsiteY1" fmla="*/ 929640 h 929640"/>
                <a:gd name="connsiteX2" fmla="*/ 1920240 w 1920240"/>
                <a:gd name="connsiteY2" fmla="*/ 0 h 929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0240" h="929640">
                  <a:moveTo>
                    <a:pt x="0" y="45720"/>
                  </a:moveTo>
                  <a:cubicBezTo>
                    <a:pt x="2540" y="622300"/>
                    <a:pt x="386080" y="825500"/>
                    <a:pt x="899160" y="929640"/>
                  </a:cubicBezTo>
                  <a:cubicBezTo>
                    <a:pt x="1262380" y="901700"/>
                    <a:pt x="1899920" y="759460"/>
                    <a:pt x="192024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E32F237-64A6-3DC1-45A4-9E9944CEF2AA}"/>
              </a:ext>
            </a:extLst>
          </p:cNvPr>
          <p:cNvSpPr/>
          <p:nvPr/>
        </p:nvSpPr>
        <p:spPr>
          <a:xfrm>
            <a:off x="215128" y="548798"/>
            <a:ext cx="309735" cy="337472"/>
          </a:xfrm>
          <a:prstGeom prst="rect">
            <a:avLst/>
          </a:prstGeom>
          <a:gradFill flip="none" rotWithShape="1">
            <a:gsLst>
              <a:gs pos="74000">
                <a:srgbClr val="251D1B"/>
              </a:gs>
              <a:gs pos="0">
                <a:srgbClr val="8F5446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B558C86-999C-FDB2-B8DA-DBC22CF843E9}"/>
              </a:ext>
            </a:extLst>
          </p:cNvPr>
          <p:cNvSpPr/>
          <p:nvPr/>
        </p:nvSpPr>
        <p:spPr>
          <a:xfrm>
            <a:off x="612969" y="548798"/>
            <a:ext cx="309735" cy="337472"/>
          </a:xfrm>
          <a:prstGeom prst="rect">
            <a:avLst/>
          </a:prstGeom>
          <a:gradFill flip="none" rotWithShape="1">
            <a:gsLst>
              <a:gs pos="74000">
                <a:srgbClr val="251D1B"/>
              </a:gs>
              <a:gs pos="0">
                <a:srgbClr val="8F5446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Star: 4 Points 34">
            <a:extLst>
              <a:ext uri="{FF2B5EF4-FFF2-40B4-BE49-F238E27FC236}">
                <a16:creationId xmlns:a16="http://schemas.microsoft.com/office/drawing/2014/main" id="{5F04EDF7-C77A-6263-D44E-4ADEE927DF43}"/>
              </a:ext>
            </a:extLst>
          </p:cNvPr>
          <p:cNvSpPr/>
          <p:nvPr/>
        </p:nvSpPr>
        <p:spPr>
          <a:xfrm>
            <a:off x="833965" y="581238"/>
            <a:ext cx="75050" cy="7505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lumMod val="9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2AD3388-2661-1E78-EED0-29AD0831B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22" y="607441"/>
            <a:ext cx="178828" cy="222242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B13F6415-4438-8F34-5ED4-A183C3B0AC63}"/>
              </a:ext>
            </a:extLst>
          </p:cNvPr>
          <p:cNvGrpSpPr/>
          <p:nvPr/>
        </p:nvGrpSpPr>
        <p:grpSpPr>
          <a:xfrm>
            <a:off x="1794863" y="1275715"/>
            <a:ext cx="933642" cy="1165860"/>
            <a:chOff x="3802380" y="472440"/>
            <a:chExt cx="4472940" cy="5585460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A14275-EB3D-A394-0680-5CE73F3C635C}"/>
                </a:ext>
              </a:extLst>
            </p:cNvPr>
            <p:cNvSpPr/>
            <p:nvPr/>
          </p:nvSpPr>
          <p:spPr>
            <a:xfrm>
              <a:off x="3802380" y="472440"/>
              <a:ext cx="4472940" cy="5585460"/>
            </a:xfrm>
            <a:custGeom>
              <a:avLst/>
              <a:gdLst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72940" h="5585460">
                  <a:moveTo>
                    <a:pt x="632460" y="121920"/>
                  </a:moveTo>
                  <a:cubicBezTo>
                    <a:pt x="652780" y="1315720"/>
                    <a:pt x="436880" y="1877060"/>
                    <a:pt x="144780" y="2125980"/>
                  </a:cubicBezTo>
                  <a:lnTo>
                    <a:pt x="426720" y="3710940"/>
                  </a:lnTo>
                  <a:lnTo>
                    <a:pt x="0" y="4884420"/>
                  </a:lnTo>
                  <a:lnTo>
                    <a:pt x="1524000" y="5524500"/>
                  </a:lnTo>
                  <a:cubicBezTo>
                    <a:pt x="1747520" y="5336540"/>
                    <a:pt x="1811020" y="5110480"/>
                    <a:pt x="2194560" y="4960620"/>
                  </a:cubicBezTo>
                  <a:cubicBezTo>
                    <a:pt x="2590800" y="5138420"/>
                    <a:pt x="2636520" y="5377180"/>
                    <a:pt x="2857500" y="5585460"/>
                  </a:cubicBezTo>
                  <a:lnTo>
                    <a:pt x="4472940" y="4907280"/>
                  </a:lnTo>
                  <a:lnTo>
                    <a:pt x="4099560" y="3741420"/>
                  </a:lnTo>
                  <a:lnTo>
                    <a:pt x="4396740" y="2186940"/>
                  </a:lnTo>
                  <a:cubicBezTo>
                    <a:pt x="3873500" y="1719580"/>
                    <a:pt x="3830320" y="878840"/>
                    <a:pt x="3970020" y="121920"/>
                  </a:cubicBezTo>
                  <a:lnTo>
                    <a:pt x="3383280" y="30480"/>
                  </a:lnTo>
                  <a:cubicBezTo>
                    <a:pt x="3294380" y="243840"/>
                    <a:pt x="2733040" y="518160"/>
                    <a:pt x="2270760" y="510540"/>
                  </a:cubicBezTo>
                  <a:cubicBezTo>
                    <a:pt x="1866900" y="492760"/>
                    <a:pt x="1417320" y="246380"/>
                    <a:pt x="1219200" y="0"/>
                  </a:cubicBezTo>
                  <a:lnTo>
                    <a:pt x="632460" y="121920"/>
                  </a:lnTo>
                  <a:close/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7ED87C6-C93C-F807-434C-217DBC89E099}"/>
                </a:ext>
              </a:extLst>
            </p:cNvPr>
            <p:cNvSpPr/>
            <p:nvPr/>
          </p:nvSpPr>
          <p:spPr>
            <a:xfrm>
              <a:off x="4213860" y="4168140"/>
              <a:ext cx="3672840" cy="365760"/>
            </a:xfrm>
            <a:custGeom>
              <a:avLst/>
              <a:gdLst>
                <a:gd name="connsiteX0" fmla="*/ 0 w 3672840"/>
                <a:gd name="connsiteY0" fmla="*/ 0 h 365760"/>
                <a:gd name="connsiteX1" fmla="*/ 1775460 w 3672840"/>
                <a:gd name="connsiteY1" fmla="*/ 365760 h 365760"/>
                <a:gd name="connsiteX2" fmla="*/ 3672840 w 3672840"/>
                <a:gd name="connsiteY2" fmla="*/ 45720 h 365760"/>
                <a:gd name="connsiteX0" fmla="*/ 0 w 3672840"/>
                <a:gd name="connsiteY0" fmla="*/ 0 h 365760"/>
                <a:gd name="connsiteX1" fmla="*/ 1775460 w 3672840"/>
                <a:gd name="connsiteY1" fmla="*/ 365760 h 365760"/>
                <a:gd name="connsiteX2" fmla="*/ 3672840 w 3672840"/>
                <a:gd name="connsiteY2" fmla="*/ 45720 h 365760"/>
                <a:gd name="connsiteX0" fmla="*/ 0 w 3672840"/>
                <a:gd name="connsiteY0" fmla="*/ 0 h 365760"/>
                <a:gd name="connsiteX1" fmla="*/ 1775460 w 3672840"/>
                <a:gd name="connsiteY1" fmla="*/ 365760 h 365760"/>
                <a:gd name="connsiteX2" fmla="*/ 3672840 w 3672840"/>
                <a:gd name="connsiteY2" fmla="*/ 4572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2840" h="365760">
                  <a:moveTo>
                    <a:pt x="0" y="0"/>
                  </a:moveTo>
                  <a:cubicBezTo>
                    <a:pt x="591820" y="121920"/>
                    <a:pt x="459740" y="312420"/>
                    <a:pt x="1775460" y="365760"/>
                  </a:cubicBezTo>
                  <a:cubicBezTo>
                    <a:pt x="3223260" y="350520"/>
                    <a:pt x="3040380" y="152400"/>
                    <a:pt x="3672840" y="45720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EE78A7E-4162-3ECA-5A8F-3E465C70A4B3}"/>
                </a:ext>
              </a:extLst>
            </p:cNvPr>
            <p:cNvSpPr/>
            <p:nvPr/>
          </p:nvSpPr>
          <p:spPr>
            <a:xfrm>
              <a:off x="5996940" y="1813560"/>
              <a:ext cx="68580" cy="2712720"/>
            </a:xfrm>
            <a:custGeom>
              <a:avLst/>
              <a:gdLst>
                <a:gd name="connsiteX0" fmla="*/ 0 w 68580"/>
                <a:gd name="connsiteY0" fmla="*/ 2712720 h 2712720"/>
                <a:gd name="connsiteX1" fmla="*/ 68580 w 68580"/>
                <a:gd name="connsiteY1" fmla="*/ 0 h 271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80" h="2712720">
                  <a:moveTo>
                    <a:pt x="0" y="2712720"/>
                  </a:moveTo>
                  <a:lnTo>
                    <a:pt x="68580" y="0"/>
                  </a:ln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E2106D6-81EB-3F6A-89B8-E422AA4B9EAC}"/>
                </a:ext>
              </a:extLst>
            </p:cNvPr>
            <p:cNvSpPr/>
            <p:nvPr/>
          </p:nvSpPr>
          <p:spPr>
            <a:xfrm>
              <a:off x="5974080" y="4709160"/>
              <a:ext cx="15240" cy="739140"/>
            </a:xfrm>
            <a:custGeom>
              <a:avLst/>
              <a:gdLst>
                <a:gd name="connsiteX0" fmla="*/ 0 w 15240"/>
                <a:gd name="connsiteY0" fmla="*/ 739140 h 739140"/>
                <a:gd name="connsiteX1" fmla="*/ 15240 w 15240"/>
                <a:gd name="connsiteY1" fmla="*/ 0 h 739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40" h="739140">
                  <a:moveTo>
                    <a:pt x="0" y="739140"/>
                  </a:moveTo>
                  <a:lnTo>
                    <a:pt x="15240" y="0"/>
                  </a:ln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3D9F465-6061-8341-7C2F-986FC9777AE5}"/>
                </a:ext>
              </a:extLst>
            </p:cNvPr>
            <p:cNvSpPr/>
            <p:nvPr/>
          </p:nvSpPr>
          <p:spPr>
            <a:xfrm>
              <a:off x="5189220" y="1417320"/>
              <a:ext cx="1805940" cy="396240"/>
            </a:xfrm>
            <a:custGeom>
              <a:avLst/>
              <a:gdLst>
                <a:gd name="connsiteX0" fmla="*/ 0 w 1805940"/>
                <a:gd name="connsiteY0" fmla="*/ 0 h 396240"/>
                <a:gd name="connsiteX1" fmla="*/ 868680 w 1805940"/>
                <a:gd name="connsiteY1" fmla="*/ 396240 h 396240"/>
                <a:gd name="connsiteX2" fmla="*/ 1805940 w 1805940"/>
                <a:gd name="connsiteY2" fmla="*/ 60960 h 396240"/>
                <a:gd name="connsiteX0" fmla="*/ 0 w 1805940"/>
                <a:gd name="connsiteY0" fmla="*/ 0 h 396240"/>
                <a:gd name="connsiteX1" fmla="*/ 868680 w 1805940"/>
                <a:gd name="connsiteY1" fmla="*/ 396240 h 396240"/>
                <a:gd name="connsiteX2" fmla="*/ 1805940 w 1805940"/>
                <a:gd name="connsiteY2" fmla="*/ 60960 h 396240"/>
                <a:gd name="connsiteX0" fmla="*/ 0 w 1805940"/>
                <a:gd name="connsiteY0" fmla="*/ 0 h 396240"/>
                <a:gd name="connsiteX1" fmla="*/ 868680 w 1805940"/>
                <a:gd name="connsiteY1" fmla="*/ 396240 h 396240"/>
                <a:gd name="connsiteX2" fmla="*/ 1805940 w 1805940"/>
                <a:gd name="connsiteY2" fmla="*/ 60960 h 396240"/>
                <a:gd name="connsiteX0" fmla="*/ 0 w 1805940"/>
                <a:gd name="connsiteY0" fmla="*/ 0 h 396240"/>
                <a:gd name="connsiteX1" fmla="*/ 868680 w 1805940"/>
                <a:gd name="connsiteY1" fmla="*/ 396240 h 396240"/>
                <a:gd name="connsiteX2" fmla="*/ 1805940 w 1805940"/>
                <a:gd name="connsiteY2" fmla="*/ 60960 h 396240"/>
                <a:gd name="connsiteX0" fmla="*/ 0 w 1805940"/>
                <a:gd name="connsiteY0" fmla="*/ 0 h 396240"/>
                <a:gd name="connsiteX1" fmla="*/ 868680 w 1805940"/>
                <a:gd name="connsiteY1" fmla="*/ 396240 h 396240"/>
                <a:gd name="connsiteX2" fmla="*/ 1805940 w 1805940"/>
                <a:gd name="connsiteY2" fmla="*/ 60960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5940" h="396240">
                  <a:moveTo>
                    <a:pt x="0" y="0"/>
                  </a:moveTo>
                  <a:cubicBezTo>
                    <a:pt x="236220" y="223520"/>
                    <a:pt x="464820" y="332740"/>
                    <a:pt x="868680" y="396240"/>
                  </a:cubicBezTo>
                  <a:cubicBezTo>
                    <a:pt x="1211580" y="375920"/>
                    <a:pt x="1569720" y="264160"/>
                    <a:pt x="1805940" y="60960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8CBD508-41C6-3ED1-A91D-8171D05EFD50}"/>
                </a:ext>
              </a:extLst>
            </p:cNvPr>
            <p:cNvSpPr/>
            <p:nvPr/>
          </p:nvSpPr>
          <p:spPr>
            <a:xfrm>
              <a:off x="5204460" y="624840"/>
              <a:ext cx="1920240" cy="929640"/>
            </a:xfrm>
            <a:custGeom>
              <a:avLst/>
              <a:gdLst>
                <a:gd name="connsiteX0" fmla="*/ 0 w 1920240"/>
                <a:gd name="connsiteY0" fmla="*/ 45720 h 929640"/>
                <a:gd name="connsiteX1" fmla="*/ 899160 w 1920240"/>
                <a:gd name="connsiteY1" fmla="*/ 929640 h 929640"/>
                <a:gd name="connsiteX2" fmla="*/ 1920240 w 1920240"/>
                <a:gd name="connsiteY2" fmla="*/ 0 h 929640"/>
                <a:gd name="connsiteX0" fmla="*/ 0 w 1920240"/>
                <a:gd name="connsiteY0" fmla="*/ 45720 h 929640"/>
                <a:gd name="connsiteX1" fmla="*/ 899160 w 1920240"/>
                <a:gd name="connsiteY1" fmla="*/ 929640 h 929640"/>
                <a:gd name="connsiteX2" fmla="*/ 1920240 w 1920240"/>
                <a:gd name="connsiteY2" fmla="*/ 0 h 929640"/>
                <a:gd name="connsiteX0" fmla="*/ 0 w 1920240"/>
                <a:gd name="connsiteY0" fmla="*/ 45720 h 929640"/>
                <a:gd name="connsiteX1" fmla="*/ 899160 w 1920240"/>
                <a:gd name="connsiteY1" fmla="*/ 929640 h 929640"/>
                <a:gd name="connsiteX2" fmla="*/ 1920240 w 1920240"/>
                <a:gd name="connsiteY2" fmla="*/ 0 h 929640"/>
                <a:gd name="connsiteX0" fmla="*/ 0 w 1920240"/>
                <a:gd name="connsiteY0" fmla="*/ 45720 h 929640"/>
                <a:gd name="connsiteX1" fmla="*/ 899160 w 1920240"/>
                <a:gd name="connsiteY1" fmla="*/ 929640 h 929640"/>
                <a:gd name="connsiteX2" fmla="*/ 1920240 w 1920240"/>
                <a:gd name="connsiteY2" fmla="*/ 0 h 929640"/>
                <a:gd name="connsiteX0" fmla="*/ 0 w 1920240"/>
                <a:gd name="connsiteY0" fmla="*/ 45720 h 929640"/>
                <a:gd name="connsiteX1" fmla="*/ 899160 w 1920240"/>
                <a:gd name="connsiteY1" fmla="*/ 929640 h 929640"/>
                <a:gd name="connsiteX2" fmla="*/ 1920240 w 1920240"/>
                <a:gd name="connsiteY2" fmla="*/ 0 h 929640"/>
                <a:gd name="connsiteX0" fmla="*/ 0 w 1920240"/>
                <a:gd name="connsiteY0" fmla="*/ 45720 h 929640"/>
                <a:gd name="connsiteX1" fmla="*/ 899160 w 1920240"/>
                <a:gd name="connsiteY1" fmla="*/ 929640 h 929640"/>
                <a:gd name="connsiteX2" fmla="*/ 1920240 w 1920240"/>
                <a:gd name="connsiteY2" fmla="*/ 0 h 929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0240" h="929640">
                  <a:moveTo>
                    <a:pt x="0" y="45720"/>
                  </a:moveTo>
                  <a:cubicBezTo>
                    <a:pt x="2540" y="622300"/>
                    <a:pt x="386080" y="825500"/>
                    <a:pt x="899160" y="929640"/>
                  </a:cubicBezTo>
                  <a:cubicBezTo>
                    <a:pt x="1262380" y="901700"/>
                    <a:pt x="1899920" y="759460"/>
                    <a:pt x="1920240" y="0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95150252-3C4F-82FF-560E-576051A9A6A7}"/>
              </a:ext>
            </a:extLst>
          </p:cNvPr>
          <p:cNvSpPr/>
          <p:nvPr/>
        </p:nvSpPr>
        <p:spPr>
          <a:xfrm>
            <a:off x="997251" y="548798"/>
            <a:ext cx="309735" cy="337472"/>
          </a:xfrm>
          <a:prstGeom prst="rect">
            <a:avLst/>
          </a:prstGeom>
          <a:gradFill flip="none" rotWithShape="1">
            <a:gsLst>
              <a:gs pos="74000">
                <a:srgbClr val="251D1B"/>
              </a:gs>
              <a:gs pos="0">
                <a:srgbClr val="8F5446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8C353C36-C2A9-8783-D23F-A6CDDF1EB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049" y="618763"/>
            <a:ext cx="186137" cy="229656"/>
          </a:xfrm>
          <a:prstGeom prst="rect">
            <a:avLst/>
          </a:prstGeom>
        </p:spPr>
      </p:pic>
      <p:sp>
        <p:nvSpPr>
          <p:cNvPr id="54" name="Star: 4 Points 53">
            <a:extLst>
              <a:ext uri="{FF2B5EF4-FFF2-40B4-BE49-F238E27FC236}">
                <a16:creationId xmlns:a16="http://schemas.microsoft.com/office/drawing/2014/main" id="{9A6A1E64-F731-2F07-46D7-FA736EBBCA1A}"/>
              </a:ext>
            </a:extLst>
          </p:cNvPr>
          <p:cNvSpPr/>
          <p:nvPr/>
        </p:nvSpPr>
        <p:spPr>
          <a:xfrm>
            <a:off x="1218247" y="581238"/>
            <a:ext cx="75050" cy="7505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lumMod val="9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146" name="Picture 2" descr="File:Mage Armour.webp">
            <a:extLst>
              <a:ext uri="{FF2B5EF4-FFF2-40B4-BE49-F238E27FC236}">
                <a16:creationId xmlns:a16="http://schemas.microsoft.com/office/drawing/2014/main" id="{75E2B0CB-18BD-BB81-096A-8D1D78D65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66" y="581238"/>
            <a:ext cx="269255" cy="26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Star: 4 Points 32">
            <a:extLst>
              <a:ext uri="{FF2B5EF4-FFF2-40B4-BE49-F238E27FC236}">
                <a16:creationId xmlns:a16="http://schemas.microsoft.com/office/drawing/2014/main" id="{10A8B688-95B9-32AE-DAFC-A2E42D7E2565}"/>
              </a:ext>
            </a:extLst>
          </p:cNvPr>
          <p:cNvSpPr/>
          <p:nvPr/>
        </p:nvSpPr>
        <p:spPr>
          <a:xfrm>
            <a:off x="423605" y="581238"/>
            <a:ext cx="75050" cy="7505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lumMod val="9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BF4D1F5-5C1A-3C39-8D4A-5791ABD4CE32}"/>
              </a:ext>
            </a:extLst>
          </p:cNvPr>
          <p:cNvSpPr/>
          <p:nvPr/>
        </p:nvSpPr>
        <p:spPr>
          <a:xfrm>
            <a:off x="5283200" y="3904343"/>
            <a:ext cx="348343" cy="348343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6628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1389</TotalTime>
  <Words>54</Words>
  <Application>Microsoft Office PowerPoint</Application>
  <PresentationFormat>Widescreen</PresentationFormat>
  <Paragraphs>44</Paragraphs>
  <Slides>8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Aptos Display</vt:lpstr>
      <vt:lpstr>Arial</vt:lpstr>
      <vt:lpstr>Bradley Hand ITC</vt:lpstr>
      <vt:lpstr>Times New Roman</vt:lpstr>
      <vt:lpstr>Office Theme</vt:lpstr>
      <vt:lpstr>D&amp;D OpenSource VTT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</dc:title>
  <dc:creator>James Warren</dc:creator>
  <cp:lastModifiedBy>James Warren</cp:lastModifiedBy>
  <cp:revision>12</cp:revision>
  <dcterms:created xsi:type="dcterms:W3CDTF">2025-07-03T00:26:06Z</dcterms:created>
  <dcterms:modified xsi:type="dcterms:W3CDTF">2025-08-08T21:38:06Z</dcterms:modified>
</cp:coreProperties>
</file>